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2" r:id="rId6"/>
    <p:sldId id="297" r:id="rId7"/>
    <p:sldId id="298" r:id="rId8"/>
    <p:sldId id="299" r:id="rId9"/>
    <p:sldId id="271" r:id="rId10"/>
    <p:sldId id="300" r:id="rId11"/>
    <p:sldId id="301" r:id="rId12"/>
    <p:sldId id="274" r:id="rId13"/>
    <p:sldId id="269" r:id="rId14"/>
    <p:sldId id="303" r:id="rId15"/>
    <p:sldId id="304" r:id="rId16"/>
    <p:sldId id="278" r:id="rId17"/>
  </p:sldIdLst>
  <p:sldSz cx="9144000" cy="5143500" type="screen16x9"/>
  <p:notesSz cx="6858000" cy="9144000"/>
  <p:embeddedFontLst>
    <p:embeddedFont>
      <p:font typeface="Advent Pro Light" panose="02000506040000020004" pitchFamily="2" charset="77"/>
      <p:regular r:id="rId19"/>
      <p:bold r:id="rId20"/>
    </p:embeddedFont>
    <p:embeddedFont>
      <p:font typeface="Anton" pitchFamily="2" charset="7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ira Sans Condensed" panose="020B0503050000020004" pitchFamily="34" charset="0"/>
      <p:regular r:id="rId26"/>
      <p:bold r:id="rId27"/>
      <p:italic r:id="rId28"/>
      <p:boldItalic r:id="rId29"/>
    </p:embeddedFont>
    <p:embeddedFont>
      <p:font typeface="Fira Sans Condensed Light" panose="020B0403050000020004" pitchFamily="34" charset="0"/>
      <p:regular r:id="rId30"/>
      <p:bold r:id="rId31"/>
      <p:italic r:id="rId32"/>
      <p:boldItalic r:id="rId33"/>
    </p:embeddedFont>
    <p:embeddedFont>
      <p:font typeface="Rajdhani" panose="02000000000000000000" pitchFamily="2" charset="77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85496E-0B00-4C35-87DD-D251DD99C92F}">
  <a:tblStyle styleId="{EC85496E-0B00-4C35-87DD-D251DD99C9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/>
    <p:restoredTop sz="95816"/>
  </p:normalViewPr>
  <p:slideViewPr>
    <p:cSldViewPr snapToGrid="0" snapToObjects="1">
      <p:cViewPr varScale="1">
        <p:scale>
          <a:sx n="101" d="100"/>
          <a:sy n="101" d="100"/>
        </p:scale>
        <p:origin x="192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04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415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070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663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152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78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/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/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/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5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drojunqueira/Essense-of-Linear-Algebra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github.com/pedrojunqueira/IMDb_flas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junqueira/Flask-Nginx-PostgreSQL-on-Docker" TargetMode="External"/><Relationship Id="rId5" Type="http://schemas.openxmlformats.org/officeDocument/2006/relationships/hyperlink" Target="https://github.com/pedrojunqueira/covid-19heroku-states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bit.ly/2PfT4lq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pedrojunqueira.github.io/blo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hyperlink" Target="mailto:pedrocj@gmail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566091" y="703282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ajdhani"/>
                <a:ea typeface="Rajdhani"/>
                <a:cs typeface="Rajdhani"/>
                <a:sym typeface="Rajdhani"/>
              </a:rPr>
              <a:t>12 Months of Python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from VLOOKUP( )  to  </a:t>
            </a:r>
            <a:r>
              <a:rPr lang="en-AU" sz="1600" dirty="0">
                <a:solidFill>
                  <a:srgbClr val="C586C0"/>
                </a:solidFill>
                <a:latin typeface="DIN Alternate" panose="020B0500000000000000" pitchFamily="34" charset="77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AU" sz="1600" dirty="0">
                <a:solidFill>
                  <a:srgbClr val="D4D4D4"/>
                </a:solidFill>
                <a:latin typeface="DIN Alternate" panose="020B0500000000000000" pitchFamily="34" charset="77"/>
              </a:rPr>
              <a:t> </a:t>
            </a:r>
            <a:r>
              <a:rPr lang="en-AU" sz="1600" dirty="0">
                <a:solidFill>
                  <a:srgbClr val="C586C0"/>
                </a:solidFill>
                <a:latin typeface="DIN Alternate" panose="020B0500000000000000" pitchFamily="34" charset="77"/>
              </a:rPr>
              <a:t>from</a:t>
            </a:r>
            <a:endParaRPr lang="en-AU" sz="1600" dirty="0">
              <a:solidFill>
                <a:srgbClr val="D4D4D4"/>
              </a:solidFill>
              <a:latin typeface="DIN Alternate" panose="020B0500000000000000" pitchFamily="34" charset="77"/>
            </a:endParaRPr>
          </a:p>
          <a:p>
            <a:pPr marL="0" indent="0" algn="ctr"/>
            <a:endParaRPr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ea typeface="Dotum" panose="020B0600000101010101" pitchFamily="34" charset="-127"/>
              <a:cs typeface="Calibri" panose="020F0502020204030204" pitchFamily="34" charset="0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The best teacher is the real world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3" y="-137393"/>
            <a:ext cx="2327421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346FD66D-CD4E-874B-860E-4DDFA6268C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54453" y="2076195"/>
            <a:ext cx="3425699" cy="20954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dirty="0"/>
              <a:t>No matter how much you simulate do projects and study there are things you will only learn by doing at a real job, so do not be afraid of been thrown in the “deep end”</a:t>
            </a:r>
          </a:p>
        </p:txBody>
      </p:sp>
    </p:spTree>
    <p:extLst>
      <p:ext uri="{BB962C8B-B14F-4D97-AF65-F5344CB8AC3E}">
        <p14:creationId xmlns:p14="http://schemas.microsoft.com/office/powerpoint/2010/main" val="785951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Tools are for solving problems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3" y="-137393"/>
            <a:ext cx="2327421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3" name="Google Shape;182;p31">
            <a:extLst>
              <a:ext uri="{FF2B5EF4-FFF2-40B4-BE49-F238E27FC236}">
                <a16:creationId xmlns:a16="http://schemas.microsoft.com/office/drawing/2014/main" id="{00FD0444-2712-3245-A9F6-6B45F343E5B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54453" y="2076195"/>
            <a:ext cx="3425699" cy="20954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dirty="0"/>
              <a:t>“If the only tool you have is a hammer, everything looks like a nail”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b="1" dirty="0"/>
              <a:t>Understand the problem the client is trying to solve</a:t>
            </a:r>
          </a:p>
        </p:txBody>
      </p:sp>
    </p:spTree>
    <p:extLst>
      <p:ext uri="{BB962C8B-B14F-4D97-AF65-F5344CB8AC3E}">
        <p14:creationId xmlns:p14="http://schemas.microsoft.com/office/powerpoint/2010/main" val="1275534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720000" y="3841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Projects and Build Things</a:t>
            </a:r>
            <a:endParaRPr dirty="0"/>
          </a:p>
        </p:txBody>
      </p:sp>
      <p:sp>
        <p:nvSpPr>
          <p:cNvPr id="1603" name="Google Shape;1603;p42"/>
          <p:cNvSpPr txBox="1"/>
          <p:nvPr/>
        </p:nvSpPr>
        <p:spPr>
          <a:xfrm>
            <a:off x="1803124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lvl="0">
              <a:spcAft>
                <a:spcPts val="1600"/>
              </a:spcAft>
            </a:pP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604" name="Google Shape;1604;p42"/>
          <p:cNvSpPr txBox="1"/>
          <p:nvPr/>
        </p:nvSpPr>
        <p:spPr>
          <a:xfrm>
            <a:off x="1736011" y="3715083"/>
            <a:ext cx="2362867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Flask, NLP,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Gunicorn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ProstgreSQL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sqlalchemy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Sklearn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1605" name="Google Shape;1605;p42"/>
          <p:cNvGrpSpPr/>
          <p:nvPr/>
        </p:nvGrpSpPr>
        <p:grpSpPr>
          <a:xfrm>
            <a:off x="762339" y="1676257"/>
            <a:ext cx="635477" cy="633411"/>
            <a:chOff x="6039282" y="1042577"/>
            <a:chExt cx="734315" cy="731929"/>
          </a:xfrm>
        </p:grpSpPr>
        <p:sp>
          <p:nvSpPr>
            <p:cNvPr id="1606" name="Google Shape;1606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2"/>
          <p:cNvGrpSpPr/>
          <p:nvPr/>
        </p:nvGrpSpPr>
        <p:grpSpPr>
          <a:xfrm>
            <a:off x="400702" y="1318008"/>
            <a:ext cx="1359588" cy="1359588"/>
            <a:chOff x="885403" y="1571142"/>
            <a:chExt cx="2598600" cy="2598600"/>
          </a:xfrm>
        </p:grpSpPr>
        <p:sp>
          <p:nvSpPr>
            <p:cNvPr id="1628" name="Google Shape;1628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42"/>
          <p:cNvGrpSpPr/>
          <p:nvPr/>
        </p:nvGrpSpPr>
        <p:grpSpPr>
          <a:xfrm>
            <a:off x="4881504" y="1676257"/>
            <a:ext cx="635477" cy="633411"/>
            <a:chOff x="6039282" y="1042577"/>
            <a:chExt cx="734315" cy="731929"/>
          </a:xfrm>
        </p:grpSpPr>
        <p:sp>
          <p:nvSpPr>
            <p:cNvPr id="1632" name="Google Shape;1632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2"/>
          <p:cNvGrpSpPr/>
          <p:nvPr/>
        </p:nvGrpSpPr>
        <p:grpSpPr>
          <a:xfrm rot="9050597">
            <a:off x="4528237" y="1313173"/>
            <a:ext cx="1359571" cy="1359571"/>
            <a:chOff x="885403" y="1571142"/>
            <a:chExt cx="2598600" cy="2598600"/>
          </a:xfrm>
        </p:grpSpPr>
        <p:sp>
          <p:nvSpPr>
            <p:cNvPr id="1654" name="Google Shape;1654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42"/>
          <p:cNvGrpSpPr/>
          <p:nvPr/>
        </p:nvGrpSpPr>
        <p:grpSpPr>
          <a:xfrm>
            <a:off x="695227" y="3604919"/>
            <a:ext cx="635477" cy="633411"/>
            <a:chOff x="6039282" y="1042577"/>
            <a:chExt cx="734315" cy="731929"/>
          </a:xfrm>
        </p:grpSpPr>
        <p:sp>
          <p:nvSpPr>
            <p:cNvPr id="1658" name="Google Shape;1658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42"/>
          <p:cNvGrpSpPr/>
          <p:nvPr/>
        </p:nvGrpSpPr>
        <p:grpSpPr>
          <a:xfrm rot="3938964">
            <a:off x="333670" y="3246545"/>
            <a:ext cx="1359428" cy="1359428"/>
            <a:chOff x="885403" y="1571142"/>
            <a:chExt cx="2598600" cy="2598600"/>
          </a:xfrm>
        </p:grpSpPr>
        <p:sp>
          <p:nvSpPr>
            <p:cNvPr id="1680" name="Google Shape;1680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42"/>
          <p:cNvGrpSpPr/>
          <p:nvPr/>
        </p:nvGrpSpPr>
        <p:grpSpPr>
          <a:xfrm>
            <a:off x="5175119" y="3604919"/>
            <a:ext cx="635477" cy="633411"/>
            <a:chOff x="6039282" y="1042577"/>
            <a:chExt cx="734315" cy="731929"/>
          </a:xfrm>
        </p:grpSpPr>
        <p:sp>
          <p:nvSpPr>
            <p:cNvPr id="1684" name="Google Shape;1684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5" name="Google Shape;1705;p42"/>
          <p:cNvGrpSpPr/>
          <p:nvPr/>
        </p:nvGrpSpPr>
        <p:grpSpPr>
          <a:xfrm rot="-5079530">
            <a:off x="4813491" y="3271945"/>
            <a:ext cx="1359514" cy="1359514"/>
            <a:chOff x="885403" y="1571142"/>
            <a:chExt cx="2598600" cy="2598600"/>
          </a:xfrm>
        </p:grpSpPr>
        <p:sp>
          <p:nvSpPr>
            <p:cNvPr id="1706" name="Google Shape;1706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9" name="Google Shape;1709;p42"/>
          <p:cNvSpPr txBox="1"/>
          <p:nvPr/>
        </p:nvSpPr>
        <p:spPr>
          <a:xfrm>
            <a:off x="5861020" y="1790024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Docker, Docker-Compose, Flask,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sqlalchemy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PostgreSQL, NGINX,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Gunicorn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Heroku (PaaS)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710" name="Google Shape;1710;p42"/>
          <p:cNvSpPr txBox="1"/>
          <p:nvPr/>
        </p:nvSpPr>
        <p:spPr>
          <a:xfrm>
            <a:off x="6270507" y="3682290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Explanation of Linear Algebra on my own words and coding in Python</a:t>
            </a:r>
          </a:p>
        </p:txBody>
      </p:sp>
      <p:sp>
        <p:nvSpPr>
          <p:cNvPr id="1711" name="Google Shape;1711;p42"/>
          <p:cNvSpPr txBox="1"/>
          <p:nvPr/>
        </p:nvSpPr>
        <p:spPr>
          <a:xfrm>
            <a:off x="1803124" y="1565500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Dashboard-Covid19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2" name="Google Shape;1712;p42"/>
          <p:cNvSpPr txBox="1"/>
          <p:nvPr/>
        </p:nvSpPr>
        <p:spPr>
          <a:xfrm>
            <a:off x="1736012" y="3490558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ML Production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3" name="Google Shape;1713;p42"/>
          <p:cNvSpPr txBox="1"/>
          <p:nvPr/>
        </p:nvSpPr>
        <p:spPr>
          <a:xfrm>
            <a:off x="5861020" y="1565500"/>
            <a:ext cx="2702456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API on Docker containers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4" name="Google Shape;1714;p42"/>
          <p:cNvSpPr txBox="1"/>
          <p:nvPr/>
        </p:nvSpPr>
        <p:spPr>
          <a:xfrm>
            <a:off x="6238525" y="3490558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Linear Algebra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15" name="Picture 114" descr="A picture containing light&#10;&#10;Description automatically generated">
            <a:extLst>
              <a:ext uri="{FF2B5EF4-FFF2-40B4-BE49-F238E27FC236}">
                <a16:creationId xmlns:a16="http://schemas.microsoft.com/office/drawing/2014/main" id="{632B6860-2A5C-2C4B-9DCF-446D3B86F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716" y="441269"/>
            <a:ext cx="510312" cy="510312"/>
          </a:xfrm>
          <a:prstGeom prst="rect">
            <a:avLst/>
          </a:prstGeom>
        </p:spPr>
      </p:pic>
      <p:sp>
        <p:nvSpPr>
          <p:cNvPr id="116" name="Google Shape;1709;p42">
            <a:extLst>
              <a:ext uri="{FF2B5EF4-FFF2-40B4-BE49-F238E27FC236}">
                <a16:creationId xmlns:a16="http://schemas.microsoft.com/office/drawing/2014/main" id="{6EEE9E2B-49A4-284D-8194-D0A3B52899AB}"/>
              </a:ext>
            </a:extLst>
          </p:cNvPr>
          <p:cNvSpPr txBox="1"/>
          <p:nvPr/>
        </p:nvSpPr>
        <p:spPr>
          <a:xfrm>
            <a:off x="1785300" y="1764375"/>
            <a:ext cx="20748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Dash, Pandas, Requests, </a:t>
            </a:r>
            <a:r>
              <a:rPr lang="en" dirty="0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Plotly</a:t>
            </a: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Heroku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52A5FE-E2DF-8E41-AE41-67E2BBC23709}"/>
              </a:ext>
            </a:extLst>
          </p:cNvPr>
          <p:cNvSpPr/>
          <p:nvPr/>
        </p:nvSpPr>
        <p:spPr>
          <a:xfrm>
            <a:off x="1773617" y="2423324"/>
            <a:ext cx="2437404" cy="201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700" dirty="0">
                <a:hlinkClick r:id="rId5"/>
              </a:rPr>
              <a:t>https://github.com/pedrojunqueira/covid-19heroku-states</a:t>
            </a:r>
            <a:endParaRPr lang="en-US" sz="7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5D4E66-354C-CC4A-B91A-E8650344D197}"/>
              </a:ext>
            </a:extLst>
          </p:cNvPr>
          <p:cNvSpPr/>
          <p:nvPr/>
        </p:nvSpPr>
        <p:spPr>
          <a:xfrm>
            <a:off x="5886187" y="2837051"/>
            <a:ext cx="45720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700" dirty="0">
                <a:hlinkClick r:id="rId6"/>
              </a:rPr>
              <a:t>https://github.com/pedrojunqueira/Flask-Nginx-PostgreSQL-on-Docker</a:t>
            </a:r>
            <a:endParaRPr lang="en-US" sz="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0285BB-3CEF-494C-8654-CA4603E84423}"/>
              </a:ext>
            </a:extLst>
          </p:cNvPr>
          <p:cNvSpPr/>
          <p:nvPr/>
        </p:nvSpPr>
        <p:spPr>
          <a:xfrm>
            <a:off x="1742940" y="4586288"/>
            <a:ext cx="199285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700" dirty="0">
                <a:hlinkClick r:id="rId7"/>
              </a:rPr>
              <a:t>https://github.com/pedrojunqueira/IMDb_flask</a:t>
            </a:r>
            <a:endParaRPr lang="en-US" sz="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17FA9-0E23-E04C-A4D6-27B3DBFF3A5E}"/>
              </a:ext>
            </a:extLst>
          </p:cNvPr>
          <p:cNvSpPr/>
          <p:nvPr/>
        </p:nvSpPr>
        <p:spPr>
          <a:xfrm>
            <a:off x="6270507" y="4586287"/>
            <a:ext cx="2610010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700" dirty="0">
                <a:hlinkClick r:id="rId8"/>
              </a:rPr>
              <a:t>https://github.com/pedrojunqueira/Essense-of-Linear-Algebra</a:t>
            </a:r>
            <a:endParaRPr lang="en-US" sz="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Keep moving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CBC4-6CFF-4C48-AE63-31E7CEDCF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1183"/>
            <a:ext cx="7704000" cy="572700"/>
          </a:xfrm>
        </p:spPr>
        <p:txBody>
          <a:bodyPr/>
          <a:lstStyle/>
          <a:p>
            <a:r>
              <a:rPr lang="en-US" dirty="0"/>
              <a:t>Recommended Resources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7D1696-3E78-0142-A8AB-2851D50A894F}"/>
              </a:ext>
            </a:extLst>
          </p:cNvPr>
          <p:cNvSpPr/>
          <p:nvPr/>
        </p:nvSpPr>
        <p:spPr>
          <a:xfrm>
            <a:off x="398503" y="1009873"/>
            <a:ext cx="4318502" cy="359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r>
              <a:rPr lang="en-AU" sz="1100" b="1" dirty="0">
                <a:solidFill>
                  <a:srgbClr val="F3F3F3"/>
                </a:solidFill>
                <a:latin typeface="Fira Sans Condensed Light"/>
              </a:rPr>
              <a:t>Online courses</a:t>
            </a:r>
          </a:p>
          <a:p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Machine Learning A-Z™: Hands-On Python &amp; R – Kirill Eremenko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Complete Python Bootcamp: Go from zero to hero – Jose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Portilla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Dataquest Data Scientist in Python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Become a probability and statistics master - Krysta King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Coursera Deep Learning Specialization – Andrew Ng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The complete web development Bootcamp – Angela Yu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100 days of code with Python – Bob, Julian and Michael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TDD with Python, Flask and Docker – Michael Herman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The complete JavaScript course – Jonas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Schmedtmann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b="1" dirty="0">
                <a:solidFill>
                  <a:srgbClr val="F3F3F3"/>
                </a:solidFill>
                <a:latin typeface="Fira Sans Condensed Light"/>
              </a:rPr>
              <a:t>Podcasts</a:t>
            </a:r>
          </a:p>
          <a:p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Super Data Science – Kirill Eremenko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Data Framed – Hugo Bowne-Anderson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Talk Python to me – Michael Kennedy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Artificial Intelligence – Lex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Fridman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Test and Code – Brian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Okken</a:t>
            </a:r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endParaRPr lang="en-AU" sz="1100" dirty="0">
              <a:solidFill>
                <a:srgbClr val="F3F3F3"/>
              </a:solidFill>
              <a:latin typeface="Fira Sans Condensed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25AE77-A701-D944-8CD0-13647EFB958F}"/>
              </a:ext>
            </a:extLst>
          </p:cNvPr>
          <p:cNvSpPr/>
          <p:nvPr/>
        </p:nvSpPr>
        <p:spPr>
          <a:xfrm>
            <a:off x="4717005" y="1037032"/>
            <a:ext cx="4318503" cy="389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r>
              <a:rPr lang="en-AU" sz="1100" b="1" dirty="0">
                <a:solidFill>
                  <a:srgbClr val="F3F3F3"/>
                </a:solidFill>
                <a:latin typeface="Fira Sans Condensed Light"/>
              </a:rPr>
              <a:t>Books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 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The Definitive Guide to DAX – Alberto Ferrari and Marco Russo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T-SQL fundamentals -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Itzik</a:t>
            </a: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 Ben-Gan</a:t>
            </a:r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Python Machine Learning – Sebastian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Raschka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Hands–On Machine Learning with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Scikit</a:t>
            </a: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–Learn and TensorFlow –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Aurelien</a:t>
            </a: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Geron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Deep Learning for Computer Vision – Adrian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Rosebrock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Deep Learning with Python - Francois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Chollet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Python Testing with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Pytest</a:t>
            </a: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 – Brian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Okken</a:t>
            </a:r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The Well-Grounded Python Developer – Doug Farrell 	</a:t>
            </a:r>
          </a:p>
          <a:p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r>
              <a:rPr lang="en-AU" sz="1100" b="1" dirty="0">
                <a:solidFill>
                  <a:srgbClr val="F3F3F3"/>
                </a:solidFill>
                <a:latin typeface="Fira Sans Condensed Light"/>
              </a:rPr>
              <a:t>Blogs</a:t>
            </a:r>
          </a:p>
          <a:p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Real Python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</a:t>
            </a:r>
            <a:r>
              <a:rPr lang="en-AU" sz="1100" dirty="0" err="1">
                <a:solidFill>
                  <a:srgbClr val="F3F3F3"/>
                </a:solidFill>
                <a:latin typeface="Fira Sans Condensed Light"/>
              </a:rPr>
              <a:t>PyImage</a:t>
            </a:r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 Search (CV)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Miguel Grinberg - Flask Mega tutorial </a:t>
            </a:r>
          </a:p>
          <a:p>
            <a:endParaRPr lang="en-AU" sz="1100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b="1" dirty="0">
                <a:solidFill>
                  <a:srgbClr val="F3F3F3"/>
                </a:solidFill>
                <a:latin typeface="Fira Sans Condensed Light"/>
              </a:rPr>
              <a:t>YT</a:t>
            </a:r>
          </a:p>
          <a:p>
            <a:endParaRPr lang="en-AU" sz="1100" b="1" dirty="0">
              <a:solidFill>
                <a:srgbClr val="F3F3F3"/>
              </a:solidFill>
              <a:latin typeface="Fira Sans Condensed Light"/>
            </a:endParaRP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Corey Schafer </a:t>
            </a:r>
          </a:p>
          <a:p>
            <a:r>
              <a:rPr lang="en-AU" sz="1100" dirty="0">
                <a:solidFill>
                  <a:srgbClr val="F3F3F3"/>
                </a:solidFill>
                <a:latin typeface="Fira Sans Condensed Light"/>
              </a:rPr>
              <a:t>* 3Blue 1Brown – Grand Sanderson</a:t>
            </a:r>
          </a:p>
          <a:p>
            <a:br>
              <a:rPr lang="en-AU" sz="1100" dirty="0">
                <a:solidFill>
                  <a:srgbClr val="F3F3F3"/>
                </a:solidFill>
                <a:latin typeface="Fira Sans Condensed Light"/>
              </a:rPr>
            </a:br>
            <a:endParaRPr lang="en-US" sz="1100" dirty="0">
              <a:solidFill>
                <a:srgbClr val="F3F3F3"/>
              </a:solidFill>
              <a:latin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50886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F31D0-89DB-0449-8CCD-6664AE4BD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78" y="872262"/>
            <a:ext cx="3787800" cy="3199800"/>
          </a:xfrm>
        </p:spPr>
        <p:txBody>
          <a:bodyPr/>
          <a:lstStyle/>
          <a:p>
            <a:r>
              <a:rPr lang="en-US" dirty="0"/>
              <a:t>What is next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7DD8A7-FF7A-6D4C-8EDD-0D300C056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08592" y="1309910"/>
            <a:ext cx="3397752" cy="3459269"/>
          </a:xfrm>
        </p:spPr>
        <p:txBody>
          <a:bodyPr/>
          <a:lstStyle/>
          <a:p>
            <a:pPr marL="152400" indent="0"/>
            <a:r>
              <a:rPr lang="en-US" b="1" dirty="0"/>
              <a:t>Machine Learning Engineering</a:t>
            </a:r>
          </a:p>
          <a:p>
            <a:pPr marL="152400" indent="0"/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Shinny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Asyncio</a:t>
            </a:r>
            <a:r>
              <a:rPr lang="en-US" dirty="0"/>
              <a:t>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FastAPI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Java (Kafka, Spark)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Pytorch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JavaScript (React)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Django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Kubernetes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Mongo DB</a:t>
            </a:r>
          </a:p>
          <a:p>
            <a:pPr marL="1524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946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6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769" name="Google Shape;1769;p46"/>
          <p:cNvSpPr txBox="1">
            <a:spLocks noGrp="1"/>
          </p:cNvSpPr>
          <p:nvPr>
            <p:ph type="subTitle" idx="1"/>
          </p:nvPr>
        </p:nvSpPr>
        <p:spPr>
          <a:xfrm>
            <a:off x="2561975" y="2105100"/>
            <a:ext cx="40200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3F3F3"/>
                </a:solidFill>
              </a:rPr>
              <a:t>Do you have any questions?</a:t>
            </a: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dirty="0" err="1">
                <a:solidFill>
                  <a:srgbClr val="F3F3F3"/>
                </a:solidFill>
              </a:rPr>
              <a:t>pedrocj@gmail.com</a:t>
            </a:r>
            <a:endParaRPr dirty="0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3F3F3"/>
                </a:solidFill>
              </a:rPr>
              <a:t>+61 0417 880 963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-AU" dirty="0">
                <a:hlinkClick r:id="rId4"/>
              </a:rPr>
              <a:t>https://pedrojunqueira.github.io/blog/</a:t>
            </a:r>
            <a:endParaRPr dirty="0">
              <a:solidFill>
                <a:srgbClr val="F3F3F3"/>
              </a:solidFill>
            </a:endParaRPr>
          </a:p>
        </p:txBody>
      </p:sp>
      <p:grpSp>
        <p:nvGrpSpPr>
          <p:cNvPr id="1776" name="Google Shape;1776;p46"/>
          <p:cNvGrpSpPr/>
          <p:nvPr/>
        </p:nvGrpSpPr>
        <p:grpSpPr>
          <a:xfrm>
            <a:off x="4565372" y="3446635"/>
            <a:ext cx="268782" cy="268485"/>
            <a:chOff x="3752358" y="3817349"/>
            <a:chExt cx="346056" cy="345674"/>
          </a:xfrm>
        </p:grpSpPr>
        <p:sp>
          <p:nvSpPr>
            <p:cNvPr id="1777" name="Google Shape;1777;p4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1" name="Google Shape;1781;p46"/>
          <p:cNvGrpSpPr/>
          <p:nvPr/>
        </p:nvGrpSpPr>
        <p:grpSpPr>
          <a:xfrm>
            <a:off x="4914180" y="3446635"/>
            <a:ext cx="268757" cy="268485"/>
            <a:chOff x="4201447" y="3817349"/>
            <a:chExt cx="346024" cy="345674"/>
          </a:xfrm>
        </p:grpSpPr>
        <p:sp>
          <p:nvSpPr>
            <p:cNvPr id="1782" name="Google Shape;1782;p46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6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3" descr="A picture containing light&#10;&#10;Description automatically generated">
            <a:extLst>
              <a:ext uri="{FF2B5EF4-FFF2-40B4-BE49-F238E27FC236}">
                <a16:creationId xmlns:a16="http://schemas.microsoft.com/office/drawing/2014/main" id="{3CC7E159-6D8E-E243-A449-4A4151B32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486" y="3438793"/>
            <a:ext cx="300946" cy="300946"/>
          </a:xfrm>
          <a:prstGeom prst="rect">
            <a:avLst/>
          </a:prstGeom>
        </p:spPr>
      </p:pic>
      <p:grpSp>
        <p:nvGrpSpPr>
          <p:cNvPr id="33" name="Google Shape;10026;p57">
            <a:extLst>
              <a:ext uri="{FF2B5EF4-FFF2-40B4-BE49-F238E27FC236}">
                <a16:creationId xmlns:a16="http://schemas.microsoft.com/office/drawing/2014/main" id="{3446177A-C640-A94A-BD5D-20ED828CCF5B}"/>
              </a:ext>
            </a:extLst>
          </p:cNvPr>
          <p:cNvGrpSpPr/>
          <p:nvPr/>
        </p:nvGrpSpPr>
        <p:grpSpPr>
          <a:xfrm>
            <a:off x="3807898" y="3441744"/>
            <a:ext cx="258302" cy="278267"/>
            <a:chOff x="6896644" y="3216007"/>
            <a:chExt cx="322917" cy="347876"/>
          </a:xfrm>
        </p:grpSpPr>
        <p:sp>
          <p:nvSpPr>
            <p:cNvPr id="34" name="Google Shape;10027;p57">
              <a:extLst>
                <a:ext uri="{FF2B5EF4-FFF2-40B4-BE49-F238E27FC236}">
                  <a16:creationId xmlns:a16="http://schemas.microsoft.com/office/drawing/2014/main" id="{D113EC01-5870-164C-921D-E4446EFCBFC3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28;p57">
              <a:extLst>
                <a:ext uri="{FF2B5EF4-FFF2-40B4-BE49-F238E27FC236}">
                  <a16:creationId xmlns:a16="http://schemas.microsoft.com/office/drawing/2014/main" id="{519C2EFC-A26C-8C40-8126-5F58F1904709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029;p57">
              <a:extLst>
                <a:ext uri="{FF2B5EF4-FFF2-40B4-BE49-F238E27FC236}">
                  <a16:creationId xmlns:a16="http://schemas.microsoft.com/office/drawing/2014/main" id="{DF751417-B99F-C64C-BB2B-C56C03988935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30;p57">
              <a:extLst>
                <a:ext uri="{FF2B5EF4-FFF2-40B4-BE49-F238E27FC236}">
                  <a16:creationId xmlns:a16="http://schemas.microsoft.com/office/drawing/2014/main" id="{4AE835B2-6222-6148-87C2-25784FA71682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31;p57">
              <a:extLst>
                <a:ext uri="{FF2B5EF4-FFF2-40B4-BE49-F238E27FC236}">
                  <a16:creationId xmlns:a16="http://schemas.microsoft.com/office/drawing/2014/main" id="{39CBF465-4677-454B-95A9-293038B48D43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32;p57">
              <a:extLst>
                <a:ext uri="{FF2B5EF4-FFF2-40B4-BE49-F238E27FC236}">
                  <a16:creationId xmlns:a16="http://schemas.microsoft.com/office/drawing/2014/main" id="{4E495C0D-320F-634C-B1F4-048E1CC64EC8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033;p57">
              <a:extLst>
                <a:ext uri="{FF2B5EF4-FFF2-40B4-BE49-F238E27FC236}">
                  <a16:creationId xmlns:a16="http://schemas.microsoft.com/office/drawing/2014/main" id="{DCCE56B4-9F67-0B44-B808-DDD083F790AF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Google Shape;13775;p64">
            <a:hlinkClick r:id="rId6"/>
            <a:extLst>
              <a:ext uri="{FF2B5EF4-FFF2-40B4-BE49-F238E27FC236}">
                <a16:creationId xmlns:a16="http://schemas.microsoft.com/office/drawing/2014/main" id="{44C1DA81-C2D7-AB46-8454-E024A8EEEFD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3373" y="4237224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>
            <a:spLocks noGrp="1"/>
          </p:cNvSpPr>
          <p:nvPr>
            <p:ph type="subTitle" idx="1"/>
          </p:nvPr>
        </p:nvSpPr>
        <p:spPr>
          <a:xfrm>
            <a:off x="2032057" y="160707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It is never too late</a:t>
            </a:r>
          </a:p>
        </p:txBody>
      </p:sp>
      <p:sp>
        <p:nvSpPr>
          <p:cNvPr id="118" name="Google Shape;118;p26"/>
          <p:cNvSpPr txBox="1">
            <a:spLocks noGrp="1"/>
          </p:cNvSpPr>
          <p:nvPr>
            <p:ph type="subTitle" idx="3"/>
          </p:nvPr>
        </p:nvSpPr>
        <p:spPr>
          <a:xfrm>
            <a:off x="5303092" y="160707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To be on the right mind space</a:t>
            </a:r>
          </a:p>
        </p:txBody>
      </p:sp>
      <p:sp>
        <p:nvSpPr>
          <p:cNvPr id="120" name="Google Shape;120;p26"/>
          <p:cNvSpPr txBox="1">
            <a:spLocks noGrp="1"/>
          </p:cNvSpPr>
          <p:nvPr>
            <p:ph type="subTitle" idx="5"/>
          </p:nvPr>
        </p:nvSpPr>
        <p:spPr>
          <a:xfrm>
            <a:off x="2335482" y="4062921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The best teacher is the real world</a:t>
            </a:r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7"/>
          </p:nvPr>
        </p:nvSpPr>
        <p:spPr>
          <a:xfrm>
            <a:off x="2178655" y="2750283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Python is just the beginning</a:t>
            </a:r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4627531" y="169857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1356495" y="171155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4779207" y="2879439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1502380" y="284990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27" name="Google Shape;127;p26"/>
          <p:cNvCxnSpPr/>
          <p:nvPr/>
        </p:nvCxnSpPr>
        <p:spPr>
          <a:xfrm>
            <a:off x="5303732" y="1603687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2178656" y="2750916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455482" y="2765222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2032696" y="1601429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9" name="Google Shape;160;p29">
            <a:extLst>
              <a:ext uri="{FF2B5EF4-FFF2-40B4-BE49-F238E27FC236}">
                <a16:creationId xmlns:a16="http://schemas.microsoft.com/office/drawing/2014/main" id="{A7240062-617F-AB4B-9C75-24C6D1AD9D6B}"/>
              </a:ext>
            </a:extLst>
          </p:cNvPr>
          <p:cNvSpPr txBox="1">
            <a:spLocks/>
          </p:cNvSpPr>
          <p:nvPr/>
        </p:nvSpPr>
        <p:spPr>
          <a:xfrm>
            <a:off x="7200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7200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AU" sz="3000" dirty="0"/>
              <a:t>My Message</a:t>
            </a:r>
          </a:p>
        </p:txBody>
      </p:sp>
      <p:sp>
        <p:nvSpPr>
          <p:cNvPr id="28" name="Google Shape;122;p26">
            <a:extLst>
              <a:ext uri="{FF2B5EF4-FFF2-40B4-BE49-F238E27FC236}">
                <a16:creationId xmlns:a16="http://schemas.microsoft.com/office/drawing/2014/main" id="{4801D659-D894-9B4D-B408-A053D5D69447}"/>
              </a:ext>
            </a:extLst>
          </p:cNvPr>
          <p:cNvSpPr txBox="1">
            <a:spLocks/>
          </p:cNvSpPr>
          <p:nvPr/>
        </p:nvSpPr>
        <p:spPr>
          <a:xfrm>
            <a:off x="5455482" y="4069971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r>
              <a:rPr lang="en-AU" dirty="0"/>
              <a:t>Tools are for solving problems</a:t>
            </a:r>
          </a:p>
        </p:txBody>
      </p:sp>
      <p:sp>
        <p:nvSpPr>
          <p:cNvPr id="29" name="Google Shape;125;p26">
            <a:extLst>
              <a:ext uri="{FF2B5EF4-FFF2-40B4-BE49-F238E27FC236}">
                <a16:creationId xmlns:a16="http://schemas.microsoft.com/office/drawing/2014/main" id="{D731C9C9-4B04-DB4E-97FE-35103C8D2B2B}"/>
              </a:ext>
            </a:extLst>
          </p:cNvPr>
          <p:cNvSpPr txBox="1">
            <a:spLocks/>
          </p:cNvSpPr>
          <p:nvPr/>
        </p:nvSpPr>
        <p:spPr>
          <a:xfrm>
            <a:off x="1659207" y="4203005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05</a:t>
            </a:r>
          </a:p>
        </p:txBody>
      </p:sp>
      <p:cxnSp>
        <p:nvCxnSpPr>
          <p:cNvPr id="30" name="Google Shape;129;p26">
            <a:extLst>
              <a:ext uri="{FF2B5EF4-FFF2-40B4-BE49-F238E27FC236}">
                <a16:creationId xmlns:a16="http://schemas.microsoft.com/office/drawing/2014/main" id="{8D5BC04D-1E84-EE4D-B4B0-1F36A7311F8D}"/>
              </a:ext>
            </a:extLst>
          </p:cNvPr>
          <p:cNvCxnSpPr/>
          <p:nvPr/>
        </p:nvCxnSpPr>
        <p:spPr>
          <a:xfrm>
            <a:off x="2335482" y="408878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2" name="Google Shape;122;p26">
            <a:extLst>
              <a:ext uri="{FF2B5EF4-FFF2-40B4-BE49-F238E27FC236}">
                <a16:creationId xmlns:a16="http://schemas.microsoft.com/office/drawing/2014/main" id="{E30DD991-6108-9744-BBE5-FC88CDD32ADB}"/>
              </a:ext>
            </a:extLst>
          </p:cNvPr>
          <p:cNvSpPr txBox="1">
            <a:spLocks/>
          </p:cNvSpPr>
          <p:nvPr/>
        </p:nvSpPr>
        <p:spPr>
          <a:xfrm>
            <a:off x="5455482" y="2750283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r>
              <a:rPr lang="en-AU" dirty="0"/>
              <a:t>A lifetime of learning</a:t>
            </a:r>
          </a:p>
        </p:txBody>
      </p:sp>
      <p:sp>
        <p:nvSpPr>
          <p:cNvPr id="33" name="Google Shape;125;p26">
            <a:extLst>
              <a:ext uri="{FF2B5EF4-FFF2-40B4-BE49-F238E27FC236}">
                <a16:creationId xmlns:a16="http://schemas.microsoft.com/office/drawing/2014/main" id="{3486DC88-71B6-AE4D-BD40-013BB1E6EB53}"/>
              </a:ext>
            </a:extLst>
          </p:cNvPr>
          <p:cNvSpPr txBox="1">
            <a:spLocks/>
          </p:cNvSpPr>
          <p:nvPr/>
        </p:nvSpPr>
        <p:spPr>
          <a:xfrm>
            <a:off x="4779207" y="4191238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Rajdhani"/>
              <a:buNone/>
              <a:defRPr sz="48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" dirty="0"/>
              <a:t>06</a:t>
            </a:r>
          </a:p>
        </p:txBody>
      </p:sp>
      <p:cxnSp>
        <p:nvCxnSpPr>
          <p:cNvPr id="34" name="Google Shape;129;p26">
            <a:extLst>
              <a:ext uri="{FF2B5EF4-FFF2-40B4-BE49-F238E27FC236}">
                <a16:creationId xmlns:a16="http://schemas.microsoft.com/office/drawing/2014/main" id="{B65FE258-0209-D941-931B-A78F07A3A5F9}"/>
              </a:ext>
            </a:extLst>
          </p:cNvPr>
          <p:cNvCxnSpPr/>
          <p:nvPr/>
        </p:nvCxnSpPr>
        <p:spPr>
          <a:xfrm>
            <a:off x="5455482" y="4077021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</a:t>
            </a:r>
            <a:br>
              <a:rPr lang="en" dirty="0"/>
            </a:br>
            <a:r>
              <a:rPr lang="en" dirty="0"/>
              <a:t>me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3162429" y="1515283"/>
            <a:ext cx="3042419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Pedro </a:t>
            </a:r>
            <a:r>
              <a:rPr lang="en" b="1" dirty="0" err="1"/>
              <a:t>Junqueira</a:t>
            </a: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Scientist @ Capgemini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hlinkClick r:id="rId4"/>
              </a:rPr>
              <a:t>pedrocj@gmail.com</a:t>
            </a: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@</a:t>
            </a:r>
            <a:r>
              <a:rPr lang="en-AU" dirty="0" err="1"/>
              <a:t>velaepavio</a:t>
            </a: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 err="1"/>
              <a:t>pedrojunqueira</a:t>
            </a: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537184</a:t>
            </a:r>
            <a:endParaRPr dirty="0"/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498A6546-6C1A-BD45-B6CE-DF1A1D833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049" y="3143137"/>
            <a:ext cx="300946" cy="300946"/>
          </a:xfrm>
          <a:prstGeom prst="rect">
            <a:avLst/>
          </a:prstGeom>
        </p:spPr>
      </p:pic>
      <p:grpSp>
        <p:nvGrpSpPr>
          <p:cNvPr id="20" name="Google Shape;13148;p63">
            <a:extLst>
              <a:ext uri="{FF2B5EF4-FFF2-40B4-BE49-F238E27FC236}">
                <a16:creationId xmlns:a16="http://schemas.microsoft.com/office/drawing/2014/main" id="{79834E5E-D0B9-4841-8BF9-8279A158B9E7}"/>
              </a:ext>
            </a:extLst>
          </p:cNvPr>
          <p:cNvGrpSpPr/>
          <p:nvPr/>
        </p:nvGrpSpPr>
        <p:grpSpPr>
          <a:xfrm>
            <a:off x="2849116" y="3579151"/>
            <a:ext cx="276811" cy="276506"/>
            <a:chOff x="3752358" y="3817349"/>
            <a:chExt cx="346056" cy="345674"/>
          </a:xfrm>
        </p:grpSpPr>
        <p:sp>
          <p:nvSpPr>
            <p:cNvPr id="21" name="Google Shape;13149;p63">
              <a:extLst>
                <a:ext uri="{FF2B5EF4-FFF2-40B4-BE49-F238E27FC236}">
                  <a16:creationId xmlns:a16="http://schemas.microsoft.com/office/drawing/2014/main" id="{92C5D1EA-6E25-1D43-8AEF-F371EB60371B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150;p63">
              <a:extLst>
                <a:ext uri="{FF2B5EF4-FFF2-40B4-BE49-F238E27FC236}">
                  <a16:creationId xmlns:a16="http://schemas.microsoft.com/office/drawing/2014/main" id="{1A1667DA-470E-8A44-9A0F-7A76A0CF4511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151;p63">
              <a:extLst>
                <a:ext uri="{FF2B5EF4-FFF2-40B4-BE49-F238E27FC236}">
                  <a16:creationId xmlns:a16="http://schemas.microsoft.com/office/drawing/2014/main" id="{E68E9751-408A-E04B-AB6C-BCEDC9D98E5B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152;p63">
              <a:extLst>
                <a:ext uri="{FF2B5EF4-FFF2-40B4-BE49-F238E27FC236}">
                  <a16:creationId xmlns:a16="http://schemas.microsoft.com/office/drawing/2014/main" id="{36B47E24-1E88-914D-9D0E-B67DA89A5FD6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3161;p63">
            <a:extLst>
              <a:ext uri="{FF2B5EF4-FFF2-40B4-BE49-F238E27FC236}">
                <a16:creationId xmlns:a16="http://schemas.microsoft.com/office/drawing/2014/main" id="{F11AEA6D-E6A5-B341-BA6C-92C2991F8259}"/>
              </a:ext>
            </a:extLst>
          </p:cNvPr>
          <p:cNvGrpSpPr/>
          <p:nvPr/>
        </p:nvGrpSpPr>
        <p:grpSpPr>
          <a:xfrm>
            <a:off x="2849129" y="2731564"/>
            <a:ext cx="276786" cy="276506"/>
            <a:chOff x="4201447" y="3817349"/>
            <a:chExt cx="346024" cy="345674"/>
          </a:xfrm>
        </p:grpSpPr>
        <p:sp>
          <p:nvSpPr>
            <p:cNvPr id="26" name="Google Shape;13162;p63">
              <a:extLst>
                <a:ext uri="{FF2B5EF4-FFF2-40B4-BE49-F238E27FC236}">
                  <a16:creationId xmlns:a16="http://schemas.microsoft.com/office/drawing/2014/main" id="{4E385349-A852-F844-9985-47D258A0600B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163;p63">
              <a:extLst>
                <a:ext uri="{FF2B5EF4-FFF2-40B4-BE49-F238E27FC236}">
                  <a16:creationId xmlns:a16="http://schemas.microsoft.com/office/drawing/2014/main" id="{41D7FEC5-46AA-114D-87C3-F5C5BF2C1A42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0026;p57">
            <a:extLst>
              <a:ext uri="{FF2B5EF4-FFF2-40B4-BE49-F238E27FC236}">
                <a16:creationId xmlns:a16="http://schemas.microsoft.com/office/drawing/2014/main" id="{5CC8876D-BA27-1A4E-BA7F-2C34DD36E69A}"/>
              </a:ext>
            </a:extLst>
          </p:cNvPr>
          <p:cNvGrpSpPr/>
          <p:nvPr/>
        </p:nvGrpSpPr>
        <p:grpSpPr>
          <a:xfrm>
            <a:off x="2858371" y="2318230"/>
            <a:ext cx="258302" cy="278267"/>
            <a:chOff x="6896644" y="3216007"/>
            <a:chExt cx="322917" cy="347876"/>
          </a:xfrm>
        </p:grpSpPr>
        <p:sp>
          <p:nvSpPr>
            <p:cNvPr id="36" name="Google Shape;10027;p57">
              <a:extLst>
                <a:ext uri="{FF2B5EF4-FFF2-40B4-BE49-F238E27FC236}">
                  <a16:creationId xmlns:a16="http://schemas.microsoft.com/office/drawing/2014/main" id="{0C6675E1-BE27-2F42-BC63-344B026F8487}"/>
                </a:ext>
              </a:extLst>
            </p:cNvPr>
            <p:cNvSpPr/>
            <p:nvPr/>
          </p:nvSpPr>
          <p:spPr>
            <a:xfrm>
              <a:off x="6896644" y="3216007"/>
              <a:ext cx="301387" cy="347876"/>
            </a:xfrm>
            <a:custGeom>
              <a:avLst/>
              <a:gdLst/>
              <a:ahLst/>
              <a:cxnLst/>
              <a:rect l="l" t="t" r="r" b="b"/>
              <a:pathLst>
                <a:path w="9491" h="10955" extrusionOk="0">
                  <a:moveTo>
                    <a:pt x="5192" y="382"/>
                  </a:moveTo>
                  <a:lnTo>
                    <a:pt x="6490" y="1679"/>
                  </a:lnTo>
                  <a:lnTo>
                    <a:pt x="3906" y="1679"/>
                  </a:lnTo>
                  <a:lnTo>
                    <a:pt x="5192" y="382"/>
                  </a:lnTo>
                  <a:close/>
                  <a:moveTo>
                    <a:pt x="5186" y="1"/>
                  </a:moveTo>
                  <a:cubicBezTo>
                    <a:pt x="5144" y="1"/>
                    <a:pt x="5103" y="13"/>
                    <a:pt x="5073" y="36"/>
                  </a:cubicBezTo>
                  <a:lnTo>
                    <a:pt x="3442" y="1679"/>
                  </a:lnTo>
                  <a:lnTo>
                    <a:pt x="870" y="1679"/>
                  </a:lnTo>
                  <a:cubicBezTo>
                    <a:pt x="775" y="1679"/>
                    <a:pt x="703" y="1751"/>
                    <a:pt x="703" y="1846"/>
                  </a:cubicBezTo>
                  <a:lnTo>
                    <a:pt x="703" y="4501"/>
                  </a:lnTo>
                  <a:lnTo>
                    <a:pt x="168" y="4501"/>
                  </a:lnTo>
                  <a:cubicBezTo>
                    <a:pt x="72" y="4501"/>
                    <a:pt x="1" y="4585"/>
                    <a:pt x="1" y="4668"/>
                  </a:cubicBezTo>
                  <a:lnTo>
                    <a:pt x="1" y="10788"/>
                  </a:lnTo>
                  <a:cubicBezTo>
                    <a:pt x="1" y="10883"/>
                    <a:pt x="72" y="10954"/>
                    <a:pt x="168" y="10954"/>
                  </a:cubicBezTo>
                  <a:lnTo>
                    <a:pt x="1846" y="10954"/>
                  </a:lnTo>
                  <a:cubicBezTo>
                    <a:pt x="1942" y="10954"/>
                    <a:pt x="2013" y="10883"/>
                    <a:pt x="2013" y="10788"/>
                  </a:cubicBezTo>
                  <a:cubicBezTo>
                    <a:pt x="2013" y="10704"/>
                    <a:pt x="1942" y="10621"/>
                    <a:pt x="1846" y="10621"/>
                  </a:cubicBezTo>
                  <a:lnTo>
                    <a:pt x="334" y="10621"/>
                  </a:lnTo>
                  <a:lnTo>
                    <a:pt x="334" y="4989"/>
                  </a:lnTo>
                  <a:lnTo>
                    <a:pt x="1084" y="5537"/>
                  </a:lnTo>
                  <a:cubicBezTo>
                    <a:pt x="1115" y="5554"/>
                    <a:pt x="1147" y="5562"/>
                    <a:pt x="1178" y="5562"/>
                  </a:cubicBezTo>
                  <a:cubicBezTo>
                    <a:pt x="1231" y="5562"/>
                    <a:pt x="1280" y="5539"/>
                    <a:pt x="1311" y="5501"/>
                  </a:cubicBezTo>
                  <a:cubicBezTo>
                    <a:pt x="1358" y="5430"/>
                    <a:pt x="1346" y="5323"/>
                    <a:pt x="1275" y="5287"/>
                  </a:cubicBezTo>
                  <a:lnTo>
                    <a:pt x="1049" y="5096"/>
                  </a:lnTo>
                  <a:lnTo>
                    <a:pt x="1049" y="4692"/>
                  </a:lnTo>
                  <a:lnTo>
                    <a:pt x="1049" y="4668"/>
                  </a:lnTo>
                  <a:lnTo>
                    <a:pt x="1049" y="4656"/>
                  </a:lnTo>
                  <a:lnTo>
                    <a:pt x="1049" y="2013"/>
                  </a:lnTo>
                  <a:lnTo>
                    <a:pt x="9169" y="2013"/>
                  </a:lnTo>
                  <a:lnTo>
                    <a:pt x="9169" y="2620"/>
                  </a:lnTo>
                  <a:cubicBezTo>
                    <a:pt x="9169" y="2703"/>
                    <a:pt x="9240" y="2787"/>
                    <a:pt x="9335" y="2787"/>
                  </a:cubicBezTo>
                  <a:cubicBezTo>
                    <a:pt x="9419" y="2787"/>
                    <a:pt x="9490" y="2703"/>
                    <a:pt x="9490" y="2620"/>
                  </a:cubicBezTo>
                  <a:lnTo>
                    <a:pt x="9490" y="1846"/>
                  </a:lnTo>
                  <a:cubicBezTo>
                    <a:pt x="9466" y="1751"/>
                    <a:pt x="9395" y="1679"/>
                    <a:pt x="9300" y="1679"/>
                  </a:cubicBezTo>
                  <a:lnTo>
                    <a:pt x="6930" y="1679"/>
                  </a:lnTo>
                  <a:lnTo>
                    <a:pt x="5299" y="36"/>
                  </a:lnTo>
                  <a:cubicBezTo>
                    <a:pt x="5269" y="13"/>
                    <a:pt x="5228" y="1"/>
                    <a:pt x="5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28;p57">
              <a:extLst>
                <a:ext uri="{FF2B5EF4-FFF2-40B4-BE49-F238E27FC236}">
                  <a16:creationId xmlns:a16="http://schemas.microsoft.com/office/drawing/2014/main" id="{91E5ECCB-1DD9-2342-9FC8-C0602977DD06}"/>
                </a:ext>
              </a:extLst>
            </p:cNvPr>
            <p:cNvSpPr/>
            <p:nvPr/>
          </p:nvSpPr>
          <p:spPr>
            <a:xfrm>
              <a:off x="6954883" y="3306382"/>
              <a:ext cx="42012" cy="41980"/>
            </a:xfrm>
            <a:custGeom>
              <a:avLst/>
              <a:gdLst/>
              <a:ahLst/>
              <a:cxnLst/>
              <a:rect l="l" t="t" r="r" b="b"/>
              <a:pathLst>
                <a:path w="1323" h="1322" extrusionOk="0">
                  <a:moveTo>
                    <a:pt x="1001" y="322"/>
                  </a:moveTo>
                  <a:lnTo>
                    <a:pt x="1001" y="988"/>
                  </a:lnTo>
                  <a:lnTo>
                    <a:pt x="322" y="988"/>
                  </a:lnTo>
                  <a:lnTo>
                    <a:pt x="322" y="322"/>
                  </a:lnTo>
                  <a:close/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1155"/>
                  </a:lnTo>
                  <a:cubicBezTo>
                    <a:pt x="1" y="1250"/>
                    <a:pt x="72" y="1322"/>
                    <a:pt x="167" y="1322"/>
                  </a:cubicBezTo>
                  <a:lnTo>
                    <a:pt x="1155" y="1322"/>
                  </a:lnTo>
                  <a:cubicBezTo>
                    <a:pt x="1251" y="1322"/>
                    <a:pt x="1322" y="1250"/>
                    <a:pt x="1322" y="1155"/>
                  </a:cubicBezTo>
                  <a:lnTo>
                    <a:pt x="1322" y="155"/>
                  </a:lnTo>
                  <a:cubicBezTo>
                    <a:pt x="1310" y="72"/>
                    <a:pt x="1239" y="0"/>
                    <a:pt x="1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29;p57">
              <a:extLst>
                <a:ext uri="{FF2B5EF4-FFF2-40B4-BE49-F238E27FC236}">
                  <a16:creationId xmlns:a16="http://schemas.microsoft.com/office/drawing/2014/main" id="{7D826712-DCD8-C34D-8E8B-4B5322BD7673}"/>
                </a:ext>
              </a:extLst>
            </p:cNvPr>
            <p:cNvSpPr/>
            <p:nvPr/>
          </p:nvSpPr>
          <p:spPr>
            <a:xfrm>
              <a:off x="7013122" y="3306382"/>
              <a:ext cx="32168" cy="10225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845" y="322"/>
                  </a:lnTo>
                  <a:cubicBezTo>
                    <a:pt x="929" y="322"/>
                    <a:pt x="1012" y="250"/>
                    <a:pt x="1012" y="155"/>
                  </a:cubicBezTo>
                  <a:cubicBezTo>
                    <a:pt x="1012" y="72"/>
                    <a:pt x="929" y="0"/>
                    <a:pt x="8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30;p57">
              <a:extLst>
                <a:ext uri="{FF2B5EF4-FFF2-40B4-BE49-F238E27FC236}">
                  <a16:creationId xmlns:a16="http://schemas.microsoft.com/office/drawing/2014/main" id="{211466EC-656E-BE4D-BA4C-1D228C3828CD}"/>
                </a:ext>
              </a:extLst>
            </p:cNvPr>
            <p:cNvSpPr/>
            <p:nvPr/>
          </p:nvSpPr>
          <p:spPr>
            <a:xfrm>
              <a:off x="7013471" y="3333596"/>
              <a:ext cx="105903" cy="10606"/>
            </a:xfrm>
            <a:custGeom>
              <a:avLst/>
              <a:gdLst/>
              <a:ahLst/>
              <a:cxnLst/>
              <a:rect l="l" t="t" r="r" b="b"/>
              <a:pathLst>
                <a:path w="3335" h="334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8" y="334"/>
                  </a:cubicBezTo>
                  <a:lnTo>
                    <a:pt x="3168" y="334"/>
                  </a:lnTo>
                  <a:cubicBezTo>
                    <a:pt x="3251" y="334"/>
                    <a:pt x="3335" y="250"/>
                    <a:pt x="3335" y="167"/>
                  </a:cubicBezTo>
                  <a:cubicBezTo>
                    <a:pt x="3335" y="60"/>
                    <a:pt x="3263" y="0"/>
                    <a:pt x="3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031;p57">
              <a:extLst>
                <a:ext uri="{FF2B5EF4-FFF2-40B4-BE49-F238E27FC236}">
                  <a16:creationId xmlns:a16="http://schemas.microsoft.com/office/drawing/2014/main" id="{76BD629A-9A79-7A4F-A181-25B2210C393C}"/>
                </a:ext>
              </a:extLst>
            </p:cNvPr>
            <p:cNvSpPr/>
            <p:nvPr/>
          </p:nvSpPr>
          <p:spPr>
            <a:xfrm>
              <a:off x="6966982" y="3375576"/>
              <a:ext cx="63923" cy="10606"/>
            </a:xfrm>
            <a:custGeom>
              <a:avLst/>
              <a:gdLst/>
              <a:ahLst/>
              <a:cxnLst/>
              <a:rect l="l" t="t" r="r" b="b"/>
              <a:pathLst>
                <a:path w="2013" h="334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cubicBezTo>
                    <a:pt x="1" y="262"/>
                    <a:pt x="84" y="333"/>
                    <a:pt x="167" y="333"/>
                  </a:cubicBezTo>
                  <a:lnTo>
                    <a:pt x="1846" y="333"/>
                  </a:lnTo>
                  <a:cubicBezTo>
                    <a:pt x="1941" y="333"/>
                    <a:pt x="2013" y="262"/>
                    <a:pt x="2013" y="167"/>
                  </a:cubicBezTo>
                  <a:cubicBezTo>
                    <a:pt x="2013" y="71"/>
                    <a:pt x="1941" y="0"/>
                    <a:pt x="18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032;p57">
              <a:extLst>
                <a:ext uri="{FF2B5EF4-FFF2-40B4-BE49-F238E27FC236}">
                  <a16:creationId xmlns:a16="http://schemas.microsoft.com/office/drawing/2014/main" id="{DC28E1A3-B4DA-814E-A8C2-6CD44DC197E8}"/>
                </a:ext>
              </a:extLst>
            </p:cNvPr>
            <p:cNvSpPr/>
            <p:nvPr/>
          </p:nvSpPr>
          <p:spPr>
            <a:xfrm>
              <a:off x="6928781" y="3524157"/>
              <a:ext cx="52237" cy="10225"/>
            </a:xfrm>
            <a:custGeom>
              <a:avLst/>
              <a:gdLst/>
              <a:ahLst/>
              <a:cxnLst/>
              <a:rect l="l" t="t" r="r" b="b"/>
              <a:pathLst>
                <a:path w="1645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1477" y="322"/>
                  </a:lnTo>
                  <a:cubicBezTo>
                    <a:pt x="1561" y="322"/>
                    <a:pt x="1644" y="250"/>
                    <a:pt x="1644" y="167"/>
                  </a:cubicBezTo>
                  <a:cubicBezTo>
                    <a:pt x="1644" y="72"/>
                    <a:pt x="1561" y="0"/>
                    <a:pt x="1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033;p57">
              <a:extLst>
                <a:ext uri="{FF2B5EF4-FFF2-40B4-BE49-F238E27FC236}">
                  <a16:creationId xmlns:a16="http://schemas.microsoft.com/office/drawing/2014/main" id="{6BEC8620-9649-8C4B-85DA-6569D02F15D7}"/>
                </a:ext>
              </a:extLst>
            </p:cNvPr>
            <p:cNvSpPr/>
            <p:nvPr/>
          </p:nvSpPr>
          <p:spPr>
            <a:xfrm>
              <a:off x="6945420" y="3314701"/>
              <a:ext cx="274141" cy="248800"/>
            </a:xfrm>
            <a:custGeom>
              <a:avLst/>
              <a:gdLst/>
              <a:ahLst/>
              <a:cxnLst/>
              <a:rect l="l" t="t" r="r" b="b"/>
              <a:pathLst>
                <a:path w="8633" h="7835" extrusionOk="0">
                  <a:moveTo>
                    <a:pt x="5835" y="3274"/>
                  </a:moveTo>
                  <a:lnTo>
                    <a:pt x="5323" y="3632"/>
                  </a:lnTo>
                  <a:lnTo>
                    <a:pt x="1787" y="3632"/>
                  </a:lnTo>
                  <a:lnTo>
                    <a:pt x="1275" y="3274"/>
                  </a:lnTo>
                  <a:close/>
                  <a:moveTo>
                    <a:pt x="4882" y="3965"/>
                  </a:moveTo>
                  <a:lnTo>
                    <a:pt x="4370" y="4322"/>
                  </a:lnTo>
                  <a:lnTo>
                    <a:pt x="2739" y="4322"/>
                  </a:lnTo>
                  <a:lnTo>
                    <a:pt x="2227" y="3965"/>
                  </a:lnTo>
                  <a:close/>
                  <a:moveTo>
                    <a:pt x="3930" y="4632"/>
                  </a:moveTo>
                  <a:lnTo>
                    <a:pt x="3561" y="4894"/>
                  </a:lnTo>
                  <a:lnTo>
                    <a:pt x="3180" y="4632"/>
                  </a:lnTo>
                  <a:close/>
                  <a:moveTo>
                    <a:pt x="7752" y="0"/>
                  </a:moveTo>
                  <a:cubicBezTo>
                    <a:pt x="7668" y="0"/>
                    <a:pt x="7585" y="72"/>
                    <a:pt x="7585" y="167"/>
                  </a:cubicBezTo>
                  <a:lnTo>
                    <a:pt x="7585" y="1560"/>
                  </a:lnTo>
                  <a:lnTo>
                    <a:pt x="7585" y="1977"/>
                  </a:lnTo>
                  <a:lnTo>
                    <a:pt x="6252" y="2929"/>
                  </a:lnTo>
                  <a:lnTo>
                    <a:pt x="799" y="2929"/>
                  </a:lnTo>
                  <a:lnTo>
                    <a:pt x="263" y="2548"/>
                  </a:lnTo>
                  <a:cubicBezTo>
                    <a:pt x="233" y="2528"/>
                    <a:pt x="197" y="2519"/>
                    <a:pt x="162" y="2519"/>
                  </a:cubicBezTo>
                  <a:cubicBezTo>
                    <a:pt x="114" y="2519"/>
                    <a:pt x="69" y="2537"/>
                    <a:pt x="48" y="2572"/>
                  </a:cubicBezTo>
                  <a:cubicBezTo>
                    <a:pt x="1" y="2643"/>
                    <a:pt x="13" y="2750"/>
                    <a:pt x="72" y="2798"/>
                  </a:cubicBezTo>
                  <a:lnTo>
                    <a:pt x="3442" y="5215"/>
                  </a:lnTo>
                  <a:cubicBezTo>
                    <a:pt x="3472" y="5233"/>
                    <a:pt x="3504" y="5242"/>
                    <a:pt x="3537" y="5242"/>
                  </a:cubicBezTo>
                  <a:cubicBezTo>
                    <a:pt x="3570" y="5242"/>
                    <a:pt x="3602" y="5233"/>
                    <a:pt x="3632" y="5215"/>
                  </a:cubicBezTo>
                  <a:lnTo>
                    <a:pt x="8300" y="1858"/>
                  </a:lnTo>
                  <a:lnTo>
                    <a:pt x="8300" y="7501"/>
                  </a:lnTo>
                  <a:lnTo>
                    <a:pt x="941" y="7501"/>
                  </a:lnTo>
                  <a:cubicBezTo>
                    <a:pt x="846" y="7501"/>
                    <a:pt x="775" y="7572"/>
                    <a:pt x="775" y="7668"/>
                  </a:cubicBezTo>
                  <a:cubicBezTo>
                    <a:pt x="775" y="7751"/>
                    <a:pt x="846" y="7834"/>
                    <a:pt x="941" y="7834"/>
                  </a:cubicBezTo>
                  <a:lnTo>
                    <a:pt x="8454" y="7834"/>
                  </a:lnTo>
                  <a:cubicBezTo>
                    <a:pt x="8538" y="7834"/>
                    <a:pt x="8621" y="7751"/>
                    <a:pt x="8621" y="7668"/>
                  </a:cubicBezTo>
                  <a:lnTo>
                    <a:pt x="8621" y="1548"/>
                  </a:lnTo>
                  <a:cubicBezTo>
                    <a:pt x="8625" y="1552"/>
                    <a:pt x="8628" y="1553"/>
                    <a:pt x="8629" y="1553"/>
                  </a:cubicBezTo>
                  <a:cubicBezTo>
                    <a:pt x="8633" y="1553"/>
                    <a:pt x="8633" y="1548"/>
                    <a:pt x="8633" y="1548"/>
                  </a:cubicBezTo>
                  <a:cubicBezTo>
                    <a:pt x="8621" y="1477"/>
                    <a:pt x="8561" y="1417"/>
                    <a:pt x="8466" y="1417"/>
                  </a:cubicBezTo>
                  <a:lnTo>
                    <a:pt x="7919" y="1417"/>
                  </a:lnTo>
                  <a:lnTo>
                    <a:pt x="7919" y="167"/>
                  </a:lnTo>
                  <a:cubicBezTo>
                    <a:pt x="7919" y="72"/>
                    <a:pt x="7847" y="0"/>
                    <a:pt x="77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FCB72369-257D-6F43-A060-BCA60FDEA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135" y="336855"/>
            <a:ext cx="1332343" cy="14498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My Coding career</a:t>
            </a:r>
            <a:endParaRPr sz="3600" dirty="0"/>
          </a:p>
        </p:txBody>
      </p:sp>
      <p:cxnSp>
        <p:nvCxnSpPr>
          <p:cNvPr id="143" name="Google Shape;143;p2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4" name="Google Shape;144;p28"/>
          <p:cNvSpPr txBox="1"/>
          <p:nvPr/>
        </p:nvSpPr>
        <p:spPr>
          <a:xfrm>
            <a:off x="3983775" y="912458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BASIC/MS-DOS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6256025" y="912458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1985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6256026" y="1725992"/>
            <a:ext cx="160238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Windows and Internet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3983775" y="2428949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Excel hell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4073854" y="3804393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SQL/Python and beyond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3983775" y="1725992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1992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6256025" y="2428949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2000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6165346" y="3783815"/>
            <a:ext cx="850901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2017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152;p28"/>
          <p:cNvCxnSpPr>
            <a:stCxn id="144" idx="3"/>
            <a:endCxn id="145" idx="1"/>
          </p:cNvCxnSpPr>
          <p:nvPr/>
        </p:nvCxnSpPr>
        <p:spPr>
          <a:xfrm>
            <a:off x="6047475" y="1225658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cxnSpLocks/>
            <a:stCxn id="149" idx="3"/>
            <a:endCxn id="146" idx="1"/>
          </p:cNvCxnSpPr>
          <p:nvPr/>
        </p:nvCxnSpPr>
        <p:spPr>
          <a:xfrm>
            <a:off x="6047475" y="2039192"/>
            <a:ext cx="208551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stCxn id="147" idx="3"/>
            <a:endCxn id="150" idx="1"/>
          </p:cNvCxnSpPr>
          <p:nvPr/>
        </p:nvCxnSpPr>
        <p:spPr>
          <a:xfrm>
            <a:off x="6047475" y="2742149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13059;p62">
            <a:extLst>
              <a:ext uri="{FF2B5EF4-FFF2-40B4-BE49-F238E27FC236}">
                <a16:creationId xmlns:a16="http://schemas.microsoft.com/office/drawing/2014/main" id="{CA68B4C2-697A-2A41-9C23-FC46B4F3D821}"/>
              </a:ext>
            </a:extLst>
          </p:cNvPr>
          <p:cNvGrpSpPr/>
          <p:nvPr/>
        </p:nvGrpSpPr>
        <p:grpSpPr>
          <a:xfrm>
            <a:off x="7061802" y="3945063"/>
            <a:ext cx="347872" cy="303904"/>
            <a:chOff x="3048045" y="1522930"/>
            <a:chExt cx="347872" cy="303904"/>
          </a:xfrm>
        </p:grpSpPr>
        <p:sp>
          <p:nvSpPr>
            <p:cNvPr id="17" name="Google Shape;13060;p62">
              <a:extLst>
                <a:ext uri="{FF2B5EF4-FFF2-40B4-BE49-F238E27FC236}">
                  <a16:creationId xmlns:a16="http://schemas.microsoft.com/office/drawing/2014/main" id="{876CB5A5-841E-0C4D-9F8F-E833852D1AC9}"/>
                </a:ext>
              </a:extLst>
            </p:cNvPr>
            <p:cNvSpPr/>
            <p:nvPr/>
          </p:nvSpPr>
          <p:spPr>
            <a:xfrm>
              <a:off x="3137965" y="1548658"/>
              <a:ext cx="10688" cy="13760"/>
            </a:xfrm>
            <a:custGeom>
              <a:avLst/>
              <a:gdLst/>
              <a:ahLst/>
              <a:cxnLst/>
              <a:rect l="l" t="t" r="r" b="b"/>
              <a:pathLst>
                <a:path w="334" h="43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263"/>
                  </a:lnTo>
                  <a:cubicBezTo>
                    <a:pt x="0" y="358"/>
                    <a:pt x="72" y="429"/>
                    <a:pt x="167" y="429"/>
                  </a:cubicBezTo>
                  <a:cubicBezTo>
                    <a:pt x="262" y="429"/>
                    <a:pt x="334" y="358"/>
                    <a:pt x="334" y="263"/>
                  </a:cubicBezTo>
                  <a:lnTo>
                    <a:pt x="334" y="167"/>
                  </a:lnTo>
                  <a:cubicBezTo>
                    <a:pt x="310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3061;p62">
              <a:extLst>
                <a:ext uri="{FF2B5EF4-FFF2-40B4-BE49-F238E27FC236}">
                  <a16:creationId xmlns:a16="http://schemas.microsoft.com/office/drawing/2014/main" id="{D9A9C0A9-8341-9049-AE30-CF7D33CAF72A}"/>
                </a:ext>
              </a:extLst>
            </p:cNvPr>
            <p:cNvGrpSpPr/>
            <p:nvPr/>
          </p:nvGrpSpPr>
          <p:grpSpPr>
            <a:xfrm>
              <a:off x="3048045" y="1522930"/>
              <a:ext cx="347872" cy="303904"/>
              <a:chOff x="3048045" y="1522930"/>
              <a:chExt cx="347872" cy="303904"/>
            </a:xfrm>
          </p:grpSpPr>
          <p:sp>
            <p:nvSpPr>
              <p:cNvPr id="19" name="Google Shape;13062;p62">
                <a:extLst>
                  <a:ext uri="{FF2B5EF4-FFF2-40B4-BE49-F238E27FC236}">
                    <a16:creationId xmlns:a16="http://schemas.microsoft.com/office/drawing/2014/main" id="{429C023A-6D00-7E4F-A57A-A26751FC26BB}"/>
                  </a:ext>
                </a:extLst>
              </p:cNvPr>
              <p:cNvSpPr/>
              <p:nvPr/>
            </p:nvSpPr>
            <p:spPr>
              <a:xfrm>
                <a:off x="3048045" y="1522930"/>
                <a:ext cx="347872" cy="303904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9497" extrusionOk="0">
                    <a:moveTo>
                      <a:pt x="5752" y="4495"/>
                    </a:moveTo>
                    <a:cubicBezTo>
                      <a:pt x="6093" y="4495"/>
                      <a:pt x="6440" y="4510"/>
                      <a:pt x="6775" y="4543"/>
                    </a:cubicBezTo>
                    <a:cubicBezTo>
                      <a:pt x="6680" y="4674"/>
                      <a:pt x="6597" y="4817"/>
                      <a:pt x="6513" y="4972"/>
                    </a:cubicBezTo>
                    <a:cubicBezTo>
                      <a:pt x="6229" y="4945"/>
                      <a:pt x="5949" y="4933"/>
                      <a:pt x="5681" y="4933"/>
                    </a:cubicBezTo>
                    <a:cubicBezTo>
                      <a:pt x="5354" y="4933"/>
                      <a:pt x="5044" y="4951"/>
                      <a:pt x="4763" y="4984"/>
                    </a:cubicBezTo>
                    <a:cubicBezTo>
                      <a:pt x="4834" y="4841"/>
                      <a:pt x="4918" y="4674"/>
                      <a:pt x="4977" y="4519"/>
                    </a:cubicBezTo>
                    <a:cubicBezTo>
                      <a:pt x="5227" y="4504"/>
                      <a:pt x="5488" y="4495"/>
                      <a:pt x="5752" y="4495"/>
                    </a:cubicBezTo>
                    <a:close/>
                    <a:moveTo>
                      <a:pt x="5644" y="5242"/>
                    </a:moveTo>
                    <a:cubicBezTo>
                      <a:pt x="5874" y="5242"/>
                      <a:pt x="6115" y="5252"/>
                      <a:pt x="6358" y="5269"/>
                    </a:cubicBezTo>
                    <a:lnTo>
                      <a:pt x="6085" y="5853"/>
                    </a:lnTo>
                    <a:cubicBezTo>
                      <a:pt x="5751" y="6579"/>
                      <a:pt x="5418" y="7282"/>
                      <a:pt x="4930" y="7639"/>
                    </a:cubicBezTo>
                    <a:cubicBezTo>
                      <a:pt x="4811" y="7722"/>
                      <a:pt x="4680" y="7794"/>
                      <a:pt x="4561" y="7877"/>
                    </a:cubicBezTo>
                    <a:cubicBezTo>
                      <a:pt x="4525" y="7853"/>
                      <a:pt x="4501" y="7841"/>
                      <a:pt x="4477" y="7829"/>
                    </a:cubicBezTo>
                    <a:cubicBezTo>
                      <a:pt x="4120" y="7555"/>
                      <a:pt x="3989" y="7246"/>
                      <a:pt x="4049" y="6805"/>
                    </a:cubicBezTo>
                    <a:cubicBezTo>
                      <a:pt x="4108" y="6389"/>
                      <a:pt x="4334" y="5889"/>
                      <a:pt x="4596" y="5329"/>
                    </a:cubicBezTo>
                    <a:cubicBezTo>
                      <a:pt x="4895" y="5269"/>
                      <a:pt x="5255" y="5242"/>
                      <a:pt x="5644" y="5242"/>
                    </a:cubicBezTo>
                    <a:close/>
                    <a:moveTo>
                      <a:pt x="2060" y="6412"/>
                    </a:moveTo>
                    <a:lnTo>
                      <a:pt x="2060" y="6412"/>
                    </a:lnTo>
                    <a:cubicBezTo>
                      <a:pt x="2036" y="6948"/>
                      <a:pt x="2096" y="7460"/>
                      <a:pt x="2322" y="7936"/>
                    </a:cubicBezTo>
                    <a:cubicBezTo>
                      <a:pt x="2132" y="7794"/>
                      <a:pt x="1977" y="7615"/>
                      <a:pt x="1905" y="7413"/>
                    </a:cubicBezTo>
                    <a:cubicBezTo>
                      <a:pt x="1763" y="6984"/>
                      <a:pt x="1858" y="6662"/>
                      <a:pt x="2060" y="6412"/>
                    </a:cubicBezTo>
                    <a:close/>
                    <a:moveTo>
                      <a:pt x="7370" y="5400"/>
                    </a:moveTo>
                    <a:cubicBezTo>
                      <a:pt x="8251" y="5579"/>
                      <a:pt x="8918" y="5900"/>
                      <a:pt x="9121" y="6281"/>
                    </a:cubicBezTo>
                    <a:cubicBezTo>
                      <a:pt x="9192" y="6424"/>
                      <a:pt x="9216" y="6555"/>
                      <a:pt x="9156" y="6710"/>
                    </a:cubicBezTo>
                    <a:cubicBezTo>
                      <a:pt x="9025" y="7067"/>
                      <a:pt x="8561" y="7389"/>
                      <a:pt x="7859" y="7663"/>
                    </a:cubicBezTo>
                    <a:cubicBezTo>
                      <a:pt x="7335" y="7853"/>
                      <a:pt x="6727" y="7984"/>
                      <a:pt x="6144" y="8032"/>
                    </a:cubicBezTo>
                    <a:cubicBezTo>
                      <a:pt x="6704" y="7377"/>
                      <a:pt x="6954" y="6615"/>
                      <a:pt x="7192" y="5924"/>
                    </a:cubicBezTo>
                    <a:cubicBezTo>
                      <a:pt x="7251" y="5746"/>
                      <a:pt x="7311" y="5567"/>
                      <a:pt x="7370" y="5400"/>
                    </a:cubicBezTo>
                    <a:close/>
                    <a:moveTo>
                      <a:pt x="3407" y="319"/>
                    </a:moveTo>
                    <a:cubicBezTo>
                      <a:pt x="3697" y="319"/>
                      <a:pt x="3980" y="376"/>
                      <a:pt x="4239" y="495"/>
                    </a:cubicBezTo>
                    <a:cubicBezTo>
                      <a:pt x="4989" y="828"/>
                      <a:pt x="5346" y="1590"/>
                      <a:pt x="5203" y="2591"/>
                    </a:cubicBezTo>
                    <a:cubicBezTo>
                      <a:pt x="5084" y="3543"/>
                      <a:pt x="4692" y="4388"/>
                      <a:pt x="4334" y="5150"/>
                    </a:cubicBezTo>
                    <a:cubicBezTo>
                      <a:pt x="4049" y="5746"/>
                      <a:pt x="3810" y="6270"/>
                      <a:pt x="3739" y="6746"/>
                    </a:cubicBezTo>
                    <a:cubicBezTo>
                      <a:pt x="3656" y="7258"/>
                      <a:pt x="3822" y="7675"/>
                      <a:pt x="4227" y="8008"/>
                    </a:cubicBezTo>
                    <a:cubicBezTo>
                      <a:pt x="4060" y="8067"/>
                      <a:pt x="3894" y="8127"/>
                      <a:pt x="3739" y="8151"/>
                    </a:cubicBezTo>
                    <a:cubicBezTo>
                      <a:pt x="3644" y="8032"/>
                      <a:pt x="3584" y="7913"/>
                      <a:pt x="3525" y="7817"/>
                    </a:cubicBezTo>
                    <a:cubicBezTo>
                      <a:pt x="3498" y="7754"/>
                      <a:pt x="3436" y="7725"/>
                      <a:pt x="3377" y="7725"/>
                    </a:cubicBezTo>
                    <a:cubicBezTo>
                      <a:pt x="3358" y="7725"/>
                      <a:pt x="3340" y="7728"/>
                      <a:pt x="3322" y="7734"/>
                    </a:cubicBezTo>
                    <a:cubicBezTo>
                      <a:pt x="3239" y="7782"/>
                      <a:pt x="3215" y="7865"/>
                      <a:pt x="3239" y="7948"/>
                    </a:cubicBezTo>
                    <a:cubicBezTo>
                      <a:pt x="3287" y="8032"/>
                      <a:pt x="3334" y="8115"/>
                      <a:pt x="3382" y="8186"/>
                    </a:cubicBezTo>
                    <a:cubicBezTo>
                      <a:pt x="3179" y="8186"/>
                      <a:pt x="2989" y="8163"/>
                      <a:pt x="2810" y="8127"/>
                    </a:cubicBezTo>
                    <a:cubicBezTo>
                      <a:pt x="2025" y="6984"/>
                      <a:pt x="2453" y="5353"/>
                      <a:pt x="2846" y="3912"/>
                    </a:cubicBezTo>
                    <a:cubicBezTo>
                      <a:pt x="2977" y="3412"/>
                      <a:pt x="3108" y="2924"/>
                      <a:pt x="3179" y="2483"/>
                    </a:cubicBezTo>
                    <a:cubicBezTo>
                      <a:pt x="3572" y="2412"/>
                      <a:pt x="3918" y="2305"/>
                      <a:pt x="4120" y="2233"/>
                    </a:cubicBezTo>
                    <a:lnTo>
                      <a:pt x="4120" y="2555"/>
                    </a:lnTo>
                    <a:cubicBezTo>
                      <a:pt x="4120" y="2650"/>
                      <a:pt x="4180" y="2722"/>
                      <a:pt x="4275" y="2722"/>
                    </a:cubicBezTo>
                    <a:cubicBezTo>
                      <a:pt x="4358" y="2722"/>
                      <a:pt x="4418" y="2650"/>
                      <a:pt x="4430" y="2579"/>
                    </a:cubicBezTo>
                    <a:cubicBezTo>
                      <a:pt x="4453" y="2376"/>
                      <a:pt x="4430" y="2186"/>
                      <a:pt x="4418" y="1995"/>
                    </a:cubicBezTo>
                    <a:cubicBezTo>
                      <a:pt x="4418" y="1948"/>
                      <a:pt x="4394" y="1900"/>
                      <a:pt x="4346" y="1876"/>
                    </a:cubicBezTo>
                    <a:cubicBezTo>
                      <a:pt x="4320" y="1857"/>
                      <a:pt x="4294" y="1848"/>
                      <a:pt x="4270" y="1848"/>
                    </a:cubicBezTo>
                    <a:cubicBezTo>
                      <a:pt x="4250" y="1848"/>
                      <a:pt x="4231" y="1854"/>
                      <a:pt x="4215" y="1864"/>
                    </a:cubicBezTo>
                    <a:cubicBezTo>
                      <a:pt x="4215" y="1864"/>
                      <a:pt x="3656" y="2079"/>
                      <a:pt x="3084" y="2174"/>
                    </a:cubicBezTo>
                    <a:cubicBezTo>
                      <a:pt x="2919" y="2202"/>
                      <a:pt x="2741" y="2221"/>
                      <a:pt x="2569" y="2221"/>
                    </a:cubicBezTo>
                    <a:cubicBezTo>
                      <a:pt x="2307" y="2221"/>
                      <a:pt x="2059" y="2177"/>
                      <a:pt x="1894" y="2055"/>
                    </a:cubicBezTo>
                    <a:lnTo>
                      <a:pt x="1953" y="2055"/>
                    </a:lnTo>
                    <a:cubicBezTo>
                      <a:pt x="1973" y="2055"/>
                      <a:pt x="1992" y="2056"/>
                      <a:pt x="2012" y="2056"/>
                    </a:cubicBezTo>
                    <a:cubicBezTo>
                      <a:pt x="2431" y="2056"/>
                      <a:pt x="2946" y="1937"/>
                      <a:pt x="3537" y="1709"/>
                    </a:cubicBezTo>
                    <a:cubicBezTo>
                      <a:pt x="3620" y="1686"/>
                      <a:pt x="3656" y="1590"/>
                      <a:pt x="3632" y="1507"/>
                    </a:cubicBezTo>
                    <a:cubicBezTo>
                      <a:pt x="3614" y="1434"/>
                      <a:pt x="3554" y="1403"/>
                      <a:pt x="3489" y="1403"/>
                    </a:cubicBezTo>
                    <a:cubicBezTo>
                      <a:pt x="3469" y="1403"/>
                      <a:pt x="3449" y="1406"/>
                      <a:pt x="3429" y="1412"/>
                    </a:cubicBezTo>
                    <a:cubicBezTo>
                      <a:pt x="2837" y="1644"/>
                      <a:pt x="2361" y="1735"/>
                      <a:pt x="2013" y="1735"/>
                    </a:cubicBezTo>
                    <a:cubicBezTo>
                      <a:pt x="1683" y="1735"/>
                      <a:pt x="1469" y="1653"/>
                      <a:pt x="1382" y="1531"/>
                    </a:cubicBezTo>
                    <a:cubicBezTo>
                      <a:pt x="1298" y="1412"/>
                      <a:pt x="1382" y="1293"/>
                      <a:pt x="1429" y="1245"/>
                    </a:cubicBezTo>
                    <a:cubicBezTo>
                      <a:pt x="1975" y="648"/>
                      <a:pt x="2712" y="319"/>
                      <a:pt x="3407" y="319"/>
                    </a:cubicBezTo>
                    <a:close/>
                    <a:moveTo>
                      <a:pt x="7716" y="4674"/>
                    </a:moveTo>
                    <a:cubicBezTo>
                      <a:pt x="8549" y="4817"/>
                      <a:pt x="9240" y="5055"/>
                      <a:pt x="9752" y="5353"/>
                    </a:cubicBezTo>
                    <a:cubicBezTo>
                      <a:pt x="10121" y="5567"/>
                      <a:pt x="10549" y="5924"/>
                      <a:pt x="10549" y="6412"/>
                    </a:cubicBezTo>
                    <a:cubicBezTo>
                      <a:pt x="10549" y="6889"/>
                      <a:pt x="10287" y="7365"/>
                      <a:pt x="9775" y="7782"/>
                    </a:cubicBezTo>
                    <a:cubicBezTo>
                      <a:pt x="9168" y="8270"/>
                      <a:pt x="8263" y="8663"/>
                      <a:pt x="7204" y="8877"/>
                    </a:cubicBezTo>
                    <a:cubicBezTo>
                      <a:pt x="6612" y="8997"/>
                      <a:pt x="6014" y="9062"/>
                      <a:pt x="5455" y="9062"/>
                    </a:cubicBezTo>
                    <a:cubicBezTo>
                      <a:pt x="5237" y="9062"/>
                      <a:pt x="5026" y="9052"/>
                      <a:pt x="4822" y="9032"/>
                    </a:cubicBezTo>
                    <a:cubicBezTo>
                      <a:pt x="4894" y="9008"/>
                      <a:pt x="4977" y="8960"/>
                      <a:pt x="5049" y="8925"/>
                    </a:cubicBezTo>
                    <a:cubicBezTo>
                      <a:pt x="5358" y="8758"/>
                      <a:pt x="5608" y="8579"/>
                      <a:pt x="5835" y="8389"/>
                    </a:cubicBezTo>
                    <a:cubicBezTo>
                      <a:pt x="6549" y="8365"/>
                      <a:pt x="7335" y="8210"/>
                      <a:pt x="7990" y="7972"/>
                    </a:cubicBezTo>
                    <a:cubicBezTo>
                      <a:pt x="8549" y="7770"/>
                      <a:pt x="9264" y="7413"/>
                      <a:pt x="9466" y="6841"/>
                    </a:cubicBezTo>
                    <a:cubicBezTo>
                      <a:pt x="9561" y="6603"/>
                      <a:pt x="9537" y="6365"/>
                      <a:pt x="9406" y="6139"/>
                    </a:cubicBezTo>
                    <a:cubicBezTo>
                      <a:pt x="9156" y="5698"/>
                      <a:pt x="8442" y="5305"/>
                      <a:pt x="7489" y="5115"/>
                    </a:cubicBezTo>
                    <a:cubicBezTo>
                      <a:pt x="7549" y="4972"/>
                      <a:pt x="7620" y="4817"/>
                      <a:pt x="7716" y="4674"/>
                    </a:cubicBezTo>
                    <a:close/>
                    <a:moveTo>
                      <a:pt x="7870" y="3888"/>
                    </a:moveTo>
                    <a:lnTo>
                      <a:pt x="7870" y="3888"/>
                    </a:lnTo>
                    <a:cubicBezTo>
                      <a:pt x="7335" y="4365"/>
                      <a:pt x="7120" y="5055"/>
                      <a:pt x="6858" y="5805"/>
                    </a:cubicBezTo>
                    <a:cubicBezTo>
                      <a:pt x="6501" y="6865"/>
                      <a:pt x="6144" y="7948"/>
                      <a:pt x="4858" y="8615"/>
                    </a:cubicBezTo>
                    <a:cubicBezTo>
                      <a:pt x="4221" y="8982"/>
                      <a:pt x="3593" y="9144"/>
                      <a:pt x="3002" y="9144"/>
                    </a:cubicBezTo>
                    <a:cubicBezTo>
                      <a:pt x="2941" y="9144"/>
                      <a:pt x="2882" y="9142"/>
                      <a:pt x="2822" y="9139"/>
                    </a:cubicBezTo>
                    <a:cubicBezTo>
                      <a:pt x="2286" y="9091"/>
                      <a:pt x="1822" y="8901"/>
                      <a:pt x="1441" y="8556"/>
                    </a:cubicBezTo>
                    <a:cubicBezTo>
                      <a:pt x="1143" y="8270"/>
                      <a:pt x="953" y="7913"/>
                      <a:pt x="870" y="7532"/>
                    </a:cubicBezTo>
                    <a:cubicBezTo>
                      <a:pt x="774" y="7127"/>
                      <a:pt x="822" y="6722"/>
                      <a:pt x="989" y="6341"/>
                    </a:cubicBezTo>
                    <a:cubicBezTo>
                      <a:pt x="1179" y="5912"/>
                      <a:pt x="1632" y="5460"/>
                      <a:pt x="2203" y="5162"/>
                    </a:cubicBezTo>
                    <a:lnTo>
                      <a:pt x="2203" y="5162"/>
                    </a:lnTo>
                    <a:cubicBezTo>
                      <a:pt x="2155" y="5400"/>
                      <a:pt x="2120" y="5639"/>
                      <a:pt x="2084" y="5877"/>
                    </a:cubicBezTo>
                    <a:cubicBezTo>
                      <a:pt x="1739" y="6210"/>
                      <a:pt x="1346" y="6722"/>
                      <a:pt x="1596" y="7496"/>
                    </a:cubicBezTo>
                    <a:cubicBezTo>
                      <a:pt x="1727" y="7913"/>
                      <a:pt x="2096" y="8246"/>
                      <a:pt x="2596" y="8413"/>
                    </a:cubicBezTo>
                    <a:cubicBezTo>
                      <a:pt x="2810" y="8484"/>
                      <a:pt x="3037" y="8508"/>
                      <a:pt x="3275" y="8508"/>
                    </a:cubicBezTo>
                    <a:cubicBezTo>
                      <a:pt x="3870" y="8508"/>
                      <a:pt x="4525" y="8294"/>
                      <a:pt x="5096" y="7877"/>
                    </a:cubicBezTo>
                    <a:cubicBezTo>
                      <a:pt x="5656" y="7460"/>
                      <a:pt x="6013" y="6698"/>
                      <a:pt x="6358" y="5948"/>
                    </a:cubicBezTo>
                    <a:cubicBezTo>
                      <a:pt x="6775" y="5079"/>
                      <a:pt x="7156" y="4222"/>
                      <a:pt x="7870" y="3888"/>
                    </a:cubicBezTo>
                    <a:close/>
                    <a:moveTo>
                      <a:pt x="3412" y="0"/>
                    </a:moveTo>
                    <a:cubicBezTo>
                      <a:pt x="3196" y="0"/>
                      <a:pt x="2974" y="30"/>
                      <a:pt x="2751" y="90"/>
                    </a:cubicBezTo>
                    <a:cubicBezTo>
                      <a:pt x="2155" y="233"/>
                      <a:pt x="1620" y="566"/>
                      <a:pt x="1179" y="1043"/>
                    </a:cubicBezTo>
                    <a:cubicBezTo>
                      <a:pt x="989" y="1245"/>
                      <a:pt x="953" y="1519"/>
                      <a:pt x="1108" y="1721"/>
                    </a:cubicBezTo>
                    <a:cubicBezTo>
                      <a:pt x="1143" y="1781"/>
                      <a:pt x="1191" y="1840"/>
                      <a:pt x="1263" y="1888"/>
                    </a:cubicBezTo>
                    <a:lnTo>
                      <a:pt x="631" y="2352"/>
                    </a:lnTo>
                    <a:lnTo>
                      <a:pt x="167" y="2352"/>
                    </a:lnTo>
                    <a:cubicBezTo>
                      <a:pt x="72" y="2352"/>
                      <a:pt x="0" y="2424"/>
                      <a:pt x="0" y="2519"/>
                    </a:cubicBezTo>
                    <a:cubicBezTo>
                      <a:pt x="0" y="2602"/>
                      <a:pt x="72" y="2674"/>
                      <a:pt x="167" y="2674"/>
                    </a:cubicBezTo>
                    <a:lnTo>
                      <a:pt x="453" y="2674"/>
                    </a:lnTo>
                    <a:lnTo>
                      <a:pt x="346" y="2972"/>
                    </a:lnTo>
                    <a:cubicBezTo>
                      <a:pt x="310" y="3067"/>
                      <a:pt x="358" y="3150"/>
                      <a:pt x="453" y="3186"/>
                    </a:cubicBezTo>
                    <a:cubicBezTo>
                      <a:pt x="465" y="3186"/>
                      <a:pt x="477" y="3198"/>
                      <a:pt x="489" y="3198"/>
                    </a:cubicBezTo>
                    <a:cubicBezTo>
                      <a:pt x="548" y="3198"/>
                      <a:pt x="631" y="3150"/>
                      <a:pt x="643" y="3091"/>
                    </a:cubicBezTo>
                    <a:lnTo>
                      <a:pt x="786" y="2638"/>
                    </a:lnTo>
                    <a:lnTo>
                      <a:pt x="1477" y="2138"/>
                    </a:lnTo>
                    <a:cubicBezTo>
                      <a:pt x="1710" y="2468"/>
                      <a:pt x="2125" y="2569"/>
                      <a:pt x="2548" y="2569"/>
                    </a:cubicBezTo>
                    <a:cubicBezTo>
                      <a:pt x="2644" y="2569"/>
                      <a:pt x="2740" y="2564"/>
                      <a:pt x="2834" y="2555"/>
                    </a:cubicBezTo>
                    <a:lnTo>
                      <a:pt x="2834" y="2555"/>
                    </a:lnTo>
                    <a:cubicBezTo>
                      <a:pt x="2751" y="2960"/>
                      <a:pt x="2632" y="3412"/>
                      <a:pt x="2513" y="3865"/>
                    </a:cubicBezTo>
                    <a:cubicBezTo>
                      <a:pt x="2441" y="4186"/>
                      <a:pt x="2358" y="4496"/>
                      <a:pt x="2275" y="4805"/>
                    </a:cubicBezTo>
                    <a:cubicBezTo>
                      <a:pt x="1548" y="5138"/>
                      <a:pt x="929" y="5686"/>
                      <a:pt x="691" y="6246"/>
                    </a:cubicBezTo>
                    <a:cubicBezTo>
                      <a:pt x="489" y="6686"/>
                      <a:pt x="441" y="7174"/>
                      <a:pt x="548" y="7639"/>
                    </a:cubicBezTo>
                    <a:cubicBezTo>
                      <a:pt x="655" y="8091"/>
                      <a:pt x="882" y="8508"/>
                      <a:pt x="1227" y="8829"/>
                    </a:cubicBezTo>
                    <a:cubicBezTo>
                      <a:pt x="1632" y="9210"/>
                      <a:pt x="2179" y="9437"/>
                      <a:pt x="2798" y="9484"/>
                    </a:cubicBezTo>
                    <a:cubicBezTo>
                      <a:pt x="2870" y="9484"/>
                      <a:pt x="2953" y="9496"/>
                      <a:pt x="3025" y="9496"/>
                    </a:cubicBezTo>
                    <a:cubicBezTo>
                      <a:pt x="3406" y="9496"/>
                      <a:pt x="3799" y="9425"/>
                      <a:pt x="4215" y="9282"/>
                    </a:cubicBezTo>
                    <a:cubicBezTo>
                      <a:pt x="4596" y="9365"/>
                      <a:pt x="5037" y="9401"/>
                      <a:pt x="5489" y="9401"/>
                    </a:cubicBezTo>
                    <a:cubicBezTo>
                      <a:pt x="6061" y="9401"/>
                      <a:pt x="6668" y="9341"/>
                      <a:pt x="7251" y="9222"/>
                    </a:cubicBezTo>
                    <a:cubicBezTo>
                      <a:pt x="8371" y="9008"/>
                      <a:pt x="9323" y="8591"/>
                      <a:pt x="9978" y="8067"/>
                    </a:cubicBezTo>
                    <a:cubicBezTo>
                      <a:pt x="10573" y="7591"/>
                      <a:pt x="10871" y="7008"/>
                      <a:pt x="10871" y="6412"/>
                    </a:cubicBezTo>
                    <a:cubicBezTo>
                      <a:pt x="10871" y="5472"/>
                      <a:pt x="9764" y="4734"/>
                      <a:pt x="7906" y="4376"/>
                    </a:cubicBezTo>
                    <a:cubicBezTo>
                      <a:pt x="8109" y="4103"/>
                      <a:pt x="8394" y="3900"/>
                      <a:pt x="8787" y="3769"/>
                    </a:cubicBezTo>
                    <a:cubicBezTo>
                      <a:pt x="8871" y="3734"/>
                      <a:pt x="8918" y="3650"/>
                      <a:pt x="8883" y="3555"/>
                    </a:cubicBezTo>
                    <a:cubicBezTo>
                      <a:pt x="8871" y="3495"/>
                      <a:pt x="8811" y="3448"/>
                      <a:pt x="8740" y="3448"/>
                    </a:cubicBezTo>
                    <a:cubicBezTo>
                      <a:pt x="8698" y="3446"/>
                      <a:pt x="8657" y="3444"/>
                      <a:pt x="8616" y="3444"/>
                    </a:cubicBezTo>
                    <a:cubicBezTo>
                      <a:pt x="8002" y="3444"/>
                      <a:pt x="7472" y="3695"/>
                      <a:pt x="7037" y="4186"/>
                    </a:cubicBezTo>
                    <a:cubicBezTo>
                      <a:pt x="7025" y="4198"/>
                      <a:pt x="7013" y="4210"/>
                      <a:pt x="7001" y="4246"/>
                    </a:cubicBezTo>
                    <a:cubicBezTo>
                      <a:pt x="6574" y="4205"/>
                      <a:pt x="6141" y="4176"/>
                      <a:pt x="5714" y="4176"/>
                    </a:cubicBezTo>
                    <a:cubicBezTo>
                      <a:pt x="5511" y="4176"/>
                      <a:pt x="5308" y="4183"/>
                      <a:pt x="5108" y="4198"/>
                    </a:cubicBezTo>
                    <a:cubicBezTo>
                      <a:pt x="5299" y="3698"/>
                      <a:pt x="5454" y="3198"/>
                      <a:pt x="5525" y="2626"/>
                    </a:cubicBezTo>
                    <a:cubicBezTo>
                      <a:pt x="5596" y="2031"/>
                      <a:pt x="5525" y="1531"/>
                      <a:pt x="5299" y="1102"/>
                    </a:cubicBezTo>
                    <a:cubicBezTo>
                      <a:pt x="5096" y="697"/>
                      <a:pt x="4775" y="400"/>
                      <a:pt x="4358" y="209"/>
                    </a:cubicBezTo>
                    <a:cubicBezTo>
                      <a:pt x="4068" y="72"/>
                      <a:pt x="3748" y="0"/>
                      <a:pt x="341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063;p62">
                <a:extLst>
                  <a:ext uri="{FF2B5EF4-FFF2-40B4-BE49-F238E27FC236}">
                    <a16:creationId xmlns:a16="http://schemas.microsoft.com/office/drawing/2014/main" id="{D00729B9-7578-1842-A2D0-98E2D115694B}"/>
                  </a:ext>
                </a:extLst>
              </p:cNvPr>
              <p:cNvSpPr/>
              <p:nvPr/>
            </p:nvSpPr>
            <p:spPr>
              <a:xfrm>
                <a:off x="3139117" y="1621010"/>
                <a:ext cx="49152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4300" extrusionOk="0">
                    <a:moveTo>
                      <a:pt x="1360" y="0"/>
                    </a:moveTo>
                    <a:cubicBezTo>
                      <a:pt x="1284" y="0"/>
                      <a:pt x="1212" y="56"/>
                      <a:pt x="1191" y="121"/>
                    </a:cubicBezTo>
                    <a:cubicBezTo>
                      <a:pt x="1072" y="669"/>
                      <a:pt x="857" y="1192"/>
                      <a:pt x="655" y="1692"/>
                    </a:cubicBezTo>
                    <a:cubicBezTo>
                      <a:pt x="310" y="2526"/>
                      <a:pt x="0" y="3336"/>
                      <a:pt x="119" y="4169"/>
                    </a:cubicBezTo>
                    <a:cubicBezTo>
                      <a:pt x="131" y="4240"/>
                      <a:pt x="191" y="4300"/>
                      <a:pt x="286" y="4300"/>
                    </a:cubicBezTo>
                    <a:lnTo>
                      <a:pt x="310" y="4300"/>
                    </a:lnTo>
                    <a:cubicBezTo>
                      <a:pt x="405" y="4288"/>
                      <a:pt x="464" y="4217"/>
                      <a:pt x="441" y="4121"/>
                    </a:cubicBezTo>
                    <a:cubicBezTo>
                      <a:pt x="322" y="3383"/>
                      <a:pt x="643" y="2621"/>
                      <a:pt x="953" y="1835"/>
                    </a:cubicBezTo>
                    <a:cubicBezTo>
                      <a:pt x="1155" y="1311"/>
                      <a:pt x="1381" y="776"/>
                      <a:pt x="1500" y="192"/>
                    </a:cubicBezTo>
                    <a:cubicBezTo>
                      <a:pt x="1536" y="109"/>
                      <a:pt x="1476" y="14"/>
                      <a:pt x="1381" y="2"/>
                    </a:cubicBezTo>
                    <a:cubicBezTo>
                      <a:pt x="1374" y="1"/>
                      <a:pt x="1367" y="0"/>
                      <a:pt x="136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3" name="Google Shape;154;p28">
            <a:extLst>
              <a:ext uri="{FF2B5EF4-FFF2-40B4-BE49-F238E27FC236}">
                <a16:creationId xmlns:a16="http://schemas.microsoft.com/office/drawing/2014/main" id="{3C251309-548C-B94F-9CA3-AA3BF9F6CE13}"/>
              </a:ext>
            </a:extLst>
          </p:cNvPr>
          <p:cNvCxnSpPr>
            <a:cxnSpLocks/>
          </p:cNvCxnSpPr>
          <p:nvPr/>
        </p:nvCxnSpPr>
        <p:spPr>
          <a:xfrm>
            <a:off x="6047425" y="3382076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149;p28">
            <a:extLst>
              <a:ext uri="{FF2B5EF4-FFF2-40B4-BE49-F238E27FC236}">
                <a16:creationId xmlns:a16="http://schemas.microsoft.com/office/drawing/2014/main" id="{162E8C7B-FBB4-AD49-95BE-DA47E98AB796}"/>
              </a:ext>
            </a:extLst>
          </p:cNvPr>
          <p:cNvSpPr txBox="1"/>
          <p:nvPr/>
        </p:nvSpPr>
        <p:spPr>
          <a:xfrm>
            <a:off x="3970030" y="3079896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2008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6" name="Google Shape;147;p28">
            <a:extLst>
              <a:ext uri="{FF2B5EF4-FFF2-40B4-BE49-F238E27FC236}">
                <a16:creationId xmlns:a16="http://schemas.microsoft.com/office/drawing/2014/main" id="{25C9F2D5-B489-AE48-B371-E6ED7C71706D}"/>
              </a:ext>
            </a:extLst>
          </p:cNvPr>
          <p:cNvSpPr txBox="1"/>
          <p:nvPr/>
        </p:nvSpPr>
        <p:spPr>
          <a:xfrm>
            <a:off x="6269620" y="3097330"/>
            <a:ext cx="966118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Trading Systems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30" name="Google Shape;154;p28">
            <a:extLst>
              <a:ext uri="{FF2B5EF4-FFF2-40B4-BE49-F238E27FC236}">
                <a16:creationId xmlns:a16="http://schemas.microsoft.com/office/drawing/2014/main" id="{06D2DE74-8135-4B48-83F9-D6FDD312700D}"/>
              </a:ext>
            </a:extLst>
          </p:cNvPr>
          <p:cNvCxnSpPr>
            <a:cxnSpLocks/>
          </p:cNvCxnSpPr>
          <p:nvPr/>
        </p:nvCxnSpPr>
        <p:spPr>
          <a:xfrm>
            <a:off x="6047425" y="4117593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is never too late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4" y="-137393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8D3CC9D-A649-7944-A1A5-2BFDDC2B6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818" y="2733114"/>
            <a:ext cx="1747059" cy="1188000"/>
          </a:xfrm>
          <a:prstGeom prst="rect">
            <a:avLst/>
          </a:prstGeom>
        </p:spPr>
      </p:pic>
      <p:pic>
        <p:nvPicPr>
          <p:cNvPr id="9" name="Google Shape;1793;p47">
            <a:extLst>
              <a:ext uri="{FF2B5EF4-FFF2-40B4-BE49-F238E27FC236}">
                <a16:creationId xmlns:a16="http://schemas.microsoft.com/office/drawing/2014/main" id="{E8503F9B-662E-CE4C-AA9E-CBFB42775B8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3388" y="2641323"/>
            <a:ext cx="2108128" cy="12164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2022;p51">
            <a:extLst>
              <a:ext uri="{FF2B5EF4-FFF2-40B4-BE49-F238E27FC236}">
                <a16:creationId xmlns:a16="http://schemas.microsoft.com/office/drawing/2014/main" id="{B84979A6-640F-9245-9874-15119435096C}"/>
              </a:ext>
            </a:extLst>
          </p:cNvPr>
          <p:cNvGrpSpPr/>
          <p:nvPr/>
        </p:nvGrpSpPr>
        <p:grpSpPr>
          <a:xfrm>
            <a:off x="6382445" y="2841085"/>
            <a:ext cx="269097" cy="972058"/>
            <a:chOff x="4768325" y="2163475"/>
            <a:chExt cx="59700" cy="46725"/>
          </a:xfrm>
        </p:grpSpPr>
        <p:sp>
          <p:nvSpPr>
            <p:cNvPr id="11" name="Google Shape;2023;p51">
              <a:extLst>
                <a:ext uri="{FF2B5EF4-FFF2-40B4-BE49-F238E27FC236}">
                  <a16:creationId xmlns:a16="http://schemas.microsoft.com/office/drawing/2014/main" id="{189C9182-5405-4542-BE18-4E88662662DB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24;p51">
              <a:extLst>
                <a:ext uri="{FF2B5EF4-FFF2-40B4-BE49-F238E27FC236}">
                  <a16:creationId xmlns:a16="http://schemas.microsoft.com/office/drawing/2014/main" id="{D757F988-E227-A540-8344-0A5D0CD35B68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346FD66D-CD4E-874B-860E-4DDFA6268C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15163" y="2059686"/>
            <a:ext cx="1106367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 years old</a:t>
            </a:r>
            <a:endParaRPr dirty="0"/>
          </a:p>
        </p:txBody>
      </p:sp>
      <p:sp>
        <p:nvSpPr>
          <p:cNvPr id="14" name="Google Shape;182;p31">
            <a:extLst>
              <a:ext uri="{FF2B5EF4-FFF2-40B4-BE49-F238E27FC236}">
                <a16:creationId xmlns:a16="http://schemas.microsoft.com/office/drawing/2014/main" id="{BCD6CCE3-73E5-A442-AA8A-3DD6FEB42470}"/>
              </a:ext>
            </a:extLst>
          </p:cNvPr>
          <p:cNvSpPr txBox="1">
            <a:spLocks/>
          </p:cNvSpPr>
          <p:nvPr/>
        </p:nvSpPr>
        <p:spPr>
          <a:xfrm>
            <a:off x="7104968" y="2031714"/>
            <a:ext cx="1106367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AU" dirty="0"/>
              <a:t>39 years old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To be on the right mind space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4" y="-137393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" name="Google Shape;2022;p51">
            <a:extLst>
              <a:ext uri="{FF2B5EF4-FFF2-40B4-BE49-F238E27FC236}">
                <a16:creationId xmlns:a16="http://schemas.microsoft.com/office/drawing/2014/main" id="{B84979A6-640F-9245-9874-15119435096C}"/>
              </a:ext>
            </a:extLst>
          </p:cNvPr>
          <p:cNvGrpSpPr/>
          <p:nvPr/>
        </p:nvGrpSpPr>
        <p:grpSpPr>
          <a:xfrm>
            <a:off x="6382445" y="2841085"/>
            <a:ext cx="269097" cy="972058"/>
            <a:chOff x="4768325" y="2163475"/>
            <a:chExt cx="59700" cy="46725"/>
          </a:xfrm>
        </p:grpSpPr>
        <p:sp>
          <p:nvSpPr>
            <p:cNvPr id="11" name="Google Shape;2023;p51">
              <a:extLst>
                <a:ext uri="{FF2B5EF4-FFF2-40B4-BE49-F238E27FC236}">
                  <a16:creationId xmlns:a16="http://schemas.microsoft.com/office/drawing/2014/main" id="{189C9182-5405-4542-BE18-4E88662662DB}"/>
                </a:ext>
              </a:extLst>
            </p:cNvPr>
            <p:cNvSpPr/>
            <p:nvPr/>
          </p:nvSpPr>
          <p:spPr>
            <a:xfrm>
              <a:off x="4768325" y="2163475"/>
              <a:ext cx="35375" cy="46725"/>
            </a:xfrm>
            <a:custGeom>
              <a:avLst/>
              <a:gdLst/>
              <a:ahLst/>
              <a:cxnLst/>
              <a:rect l="l" t="t" r="r" b="b"/>
              <a:pathLst>
                <a:path w="1415" h="1869" extrusionOk="0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24;p51">
              <a:extLst>
                <a:ext uri="{FF2B5EF4-FFF2-40B4-BE49-F238E27FC236}">
                  <a16:creationId xmlns:a16="http://schemas.microsoft.com/office/drawing/2014/main" id="{D757F988-E227-A540-8344-0A5D0CD35B68}"/>
                </a:ext>
              </a:extLst>
            </p:cNvPr>
            <p:cNvSpPr/>
            <p:nvPr/>
          </p:nvSpPr>
          <p:spPr>
            <a:xfrm>
              <a:off x="4792475" y="2163475"/>
              <a:ext cx="35550" cy="46725"/>
            </a:xfrm>
            <a:custGeom>
              <a:avLst/>
              <a:gdLst/>
              <a:ahLst/>
              <a:cxnLst/>
              <a:rect l="l" t="t" r="r" b="b"/>
              <a:pathLst>
                <a:path w="1422" h="1869" extrusionOk="0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346FD66D-CD4E-874B-860E-4DDFA6268C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615163" y="2059686"/>
            <a:ext cx="1106367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can’t do it</a:t>
            </a:r>
            <a:endParaRPr dirty="0"/>
          </a:p>
        </p:txBody>
      </p:sp>
      <p:sp>
        <p:nvSpPr>
          <p:cNvPr id="14" name="Google Shape;182;p31">
            <a:extLst>
              <a:ext uri="{FF2B5EF4-FFF2-40B4-BE49-F238E27FC236}">
                <a16:creationId xmlns:a16="http://schemas.microsoft.com/office/drawing/2014/main" id="{BCD6CCE3-73E5-A442-AA8A-3DD6FEB42470}"/>
              </a:ext>
            </a:extLst>
          </p:cNvPr>
          <p:cNvSpPr txBox="1">
            <a:spLocks/>
          </p:cNvSpPr>
          <p:nvPr/>
        </p:nvSpPr>
        <p:spPr>
          <a:xfrm>
            <a:off x="7104968" y="2031714"/>
            <a:ext cx="1106367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14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Font typeface="Fira Sans Condensed Light"/>
              <a:buNone/>
              <a:defRPr sz="21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/>
            <a:r>
              <a:rPr lang="en-AU" dirty="0"/>
              <a:t>I can do it</a:t>
            </a:r>
          </a:p>
        </p:txBody>
      </p:sp>
      <p:grpSp>
        <p:nvGrpSpPr>
          <p:cNvPr id="15" name="Google Shape;10675;p59">
            <a:extLst>
              <a:ext uri="{FF2B5EF4-FFF2-40B4-BE49-F238E27FC236}">
                <a16:creationId xmlns:a16="http://schemas.microsoft.com/office/drawing/2014/main" id="{F4F56A08-67A0-3846-8307-36ED9C3B4068}"/>
              </a:ext>
            </a:extLst>
          </p:cNvPr>
          <p:cNvGrpSpPr/>
          <p:nvPr/>
        </p:nvGrpSpPr>
        <p:grpSpPr>
          <a:xfrm>
            <a:off x="4639669" y="2812288"/>
            <a:ext cx="949529" cy="1029651"/>
            <a:chOff x="2216956" y="1510503"/>
            <a:chExt cx="318721" cy="345615"/>
          </a:xfrm>
        </p:grpSpPr>
        <p:sp>
          <p:nvSpPr>
            <p:cNvPr id="16" name="Google Shape;10676;p59">
              <a:extLst>
                <a:ext uri="{FF2B5EF4-FFF2-40B4-BE49-F238E27FC236}">
                  <a16:creationId xmlns:a16="http://schemas.microsoft.com/office/drawing/2014/main" id="{B0D0BB7B-59E5-304A-B194-9B9182A92FD2}"/>
                </a:ext>
              </a:extLst>
            </p:cNvPr>
            <p:cNvSpPr/>
            <p:nvPr/>
          </p:nvSpPr>
          <p:spPr>
            <a:xfrm>
              <a:off x="2386724" y="1510503"/>
              <a:ext cx="142524" cy="151594"/>
            </a:xfrm>
            <a:custGeom>
              <a:avLst/>
              <a:gdLst/>
              <a:ahLst/>
              <a:cxnLst/>
              <a:rect l="l" t="t" r="r" b="b"/>
              <a:pathLst>
                <a:path w="4478" h="4763" extrusionOk="0">
                  <a:moveTo>
                    <a:pt x="2315" y="1"/>
                  </a:moveTo>
                  <a:cubicBezTo>
                    <a:pt x="2179" y="1"/>
                    <a:pt x="2042" y="13"/>
                    <a:pt x="1906" y="36"/>
                  </a:cubicBezTo>
                  <a:cubicBezTo>
                    <a:pt x="1334" y="155"/>
                    <a:pt x="846" y="488"/>
                    <a:pt x="513" y="964"/>
                  </a:cubicBezTo>
                  <a:cubicBezTo>
                    <a:pt x="1" y="1738"/>
                    <a:pt x="25" y="2727"/>
                    <a:pt x="572" y="3465"/>
                  </a:cubicBezTo>
                  <a:lnTo>
                    <a:pt x="537" y="4596"/>
                  </a:lnTo>
                  <a:cubicBezTo>
                    <a:pt x="537" y="4655"/>
                    <a:pt x="560" y="4703"/>
                    <a:pt x="608" y="4727"/>
                  </a:cubicBezTo>
                  <a:cubicBezTo>
                    <a:pt x="632" y="4739"/>
                    <a:pt x="667" y="4763"/>
                    <a:pt x="691" y="4763"/>
                  </a:cubicBezTo>
                  <a:cubicBezTo>
                    <a:pt x="727" y="4763"/>
                    <a:pt x="739" y="4763"/>
                    <a:pt x="775" y="4739"/>
                  </a:cubicBezTo>
                  <a:lnTo>
                    <a:pt x="1799" y="4263"/>
                  </a:lnTo>
                  <a:cubicBezTo>
                    <a:pt x="1980" y="4308"/>
                    <a:pt x="2163" y="4331"/>
                    <a:pt x="2344" y="4331"/>
                  </a:cubicBezTo>
                  <a:cubicBezTo>
                    <a:pt x="3055" y="4331"/>
                    <a:pt x="3734" y="3986"/>
                    <a:pt x="4132" y="3370"/>
                  </a:cubicBezTo>
                  <a:cubicBezTo>
                    <a:pt x="4323" y="3096"/>
                    <a:pt x="4430" y="2774"/>
                    <a:pt x="4477" y="2453"/>
                  </a:cubicBezTo>
                  <a:cubicBezTo>
                    <a:pt x="4477" y="2358"/>
                    <a:pt x="4418" y="2274"/>
                    <a:pt x="4335" y="2262"/>
                  </a:cubicBezTo>
                  <a:cubicBezTo>
                    <a:pt x="4320" y="2259"/>
                    <a:pt x="4307" y="2257"/>
                    <a:pt x="4294" y="2257"/>
                  </a:cubicBezTo>
                  <a:cubicBezTo>
                    <a:pt x="4219" y="2257"/>
                    <a:pt x="4164" y="2312"/>
                    <a:pt x="4144" y="2393"/>
                  </a:cubicBezTo>
                  <a:cubicBezTo>
                    <a:pt x="4120" y="2667"/>
                    <a:pt x="4013" y="2941"/>
                    <a:pt x="3846" y="3179"/>
                  </a:cubicBezTo>
                  <a:cubicBezTo>
                    <a:pt x="3504" y="3697"/>
                    <a:pt x="2932" y="3992"/>
                    <a:pt x="2326" y="3992"/>
                  </a:cubicBezTo>
                  <a:cubicBezTo>
                    <a:pt x="2151" y="3992"/>
                    <a:pt x="1974" y="3968"/>
                    <a:pt x="1799" y="3917"/>
                  </a:cubicBezTo>
                  <a:cubicBezTo>
                    <a:pt x="1789" y="3914"/>
                    <a:pt x="1779" y="3913"/>
                    <a:pt x="1770" y="3913"/>
                  </a:cubicBezTo>
                  <a:cubicBezTo>
                    <a:pt x="1744" y="3913"/>
                    <a:pt x="1718" y="3924"/>
                    <a:pt x="1691" y="3941"/>
                  </a:cubicBezTo>
                  <a:lnTo>
                    <a:pt x="858" y="4322"/>
                  </a:lnTo>
                  <a:lnTo>
                    <a:pt x="906" y="3405"/>
                  </a:lnTo>
                  <a:cubicBezTo>
                    <a:pt x="906" y="3358"/>
                    <a:pt x="894" y="3334"/>
                    <a:pt x="870" y="3298"/>
                  </a:cubicBezTo>
                  <a:cubicBezTo>
                    <a:pt x="370" y="2679"/>
                    <a:pt x="334" y="1798"/>
                    <a:pt x="787" y="1131"/>
                  </a:cubicBezTo>
                  <a:cubicBezTo>
                    <a:pt x="1048" y="714"/>
                    <a:pt x="1489" y="441"/>
                    <a:pt x="1965" y="333"/>
                  </a:cubicBezTo>
                  <a:cubicBezTo>
                    <a:pt x="2084" y="313"/>
                    <a:pt x="2203" y="303"/>
                    <a:pt x="2321" y="303"/>
                  </a:cubicBezTo>
                  <a:cubicBezTo>
                    <a:pt x="2686" y="303"/>
                    <a:pt x="3040" y="403"/>
                    <a:pt x="3346" y="619"/>
                  </a:cubicBezTo>
                  <a:cubicBezTo>
                    <a:pt x="3763" y="905"/>
                    <a:pt x="4049" y="1322"/>
                    <a:pt x="4132" y="1822"/>
                  </a:cubicBezTo>
                  <a:cubicBezTo>
                    <a:pt x="4143" y="1909"/>
                    <a:pt x="4224" y="1966"/>
                    <a:pt x="4292" y="1966"/>
                  </a:cubicBezTo>
                  <a:cubicBezTo>
                    <a:pt x="4298" y="1966"/>
                    <a:pt x="4305" y="1966"/>
                    <a:pt x="4311" y="1965"/>
                  </a:cubicBezTo>
                  <a:cubicBezTo>
                    <a:pt x="4406" y="1941"/>
                    <a:pt x="4466" y="1857"/>
                    <a:pt x="4442" y="1786"/>
                  </a:cubicBezTo>
                  <a:cubicBezTo>
                    <a:pt x="4347" y="1203"/>
                    <a:pt x="4013" y="714"/>
                    <a:pt x="3525" y="369"/>
                  </a:cubicBezTo>
                  <a:cubicBezTo>
                    <a:pt x="3164" y="117"/>
                    <a:pt x="2742" y="1"/>
                    <a:pt x="23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7" name="Google Shape;10677;p59">
              <a:extLst>
                <a:ext uri="{FF2B5EF4-FFF2-40B4-BE49-F238E27FC236}">
                  <a16:creationId xmlns:a16="http://schemas.microsoft.com/office/drawing/2014/main" id="{41F439C5-5E2E-1349-AE0E-C590B45DC5A2}"/>
                </a:ext>
              </a:extLst>
            </p:cNvPr>
            <p:cNvSpPr/>
            <p:nvPr/>
          </p:nvSpPr>
          <p:spPr>
            <a:xfrm>
              <a:off x="2423102" y="1541185"/>
              <a:ext cx="77723" cy="77723"/>
            </a:xfrm>
            <a:custGeom>
              <a:avLst/>
              <a:gdLst/>
              <a:ahLst/>
              <a:cxnLst/>
              <a:rect l="l" t="t" r="r" b="b"/>
              <a:pathLst>
                <a:path w="2442" h="2442" extrusionOk="0">
                  <a:moveTo>
                    <a:pt x="1084" y="346"/>
                  </a:moveTo>
                  <a:lnTo>
                    <a:pt x="1084" y="1215"/>
                  </a:lnTo>
                  <a:cubicBezTo>
                    <a:pt x="1084" y="1310"/>
                    <a:pt x="1168" y="1382"/>
                    <a:pt x="1251" y="1382"/>
                  </a:cubicBezTo>
                  <a:lnTo>
                    <a:pt x="2132" y="1382"/>
                  </a:lnTo>
                  <a:cubicBezTo>
                    <a:pt x="2037" y="1786"/>
                    <a:pt x="1668" y="2108"/>
                    <a:pt x="1239" y="2108"/>
                  </a:cubicBezTo>
                  <a:cubicBezTo>
                    <a:pt x="751" y="2108"/>
                    <a:pt x="346" y="1715"/>
                    <a:pt x="346" y="1215"/>
                  </a:cubicBezTo>
                  <a:cubicBezTo>
                    <a:pt x="346" y="774"/>
                    <a:pt x="656" y="417"/>
                    <a:pt x="1084" y="346"/>
                  </a:cubicBezTo>
                  <a:close/>
                  <a:moveTo>
                    <a:pt x="1215" y="0"/>
                  </a:moveTo>
                  <a:cubicBezTo>
                    <a:pt x="548" y="0"/>
                    <a:pt x="1" y="548"/>
                    <a:pt x="1" y="1215"/>
                  </a:cubicBezTo>
                  <a:cubicBezTo>
                    <a:pt x="1" y="1894"/>
                    <a:pt x="548" y="2441"/>
                    <a:pt x="1215" y="2441"/>
                  </a:cubicBezTo>
                  <a:cubicBezTo>
                    <a:pt x="1894" y="2441"/>
                    <a:pt x="2442" y="1894"/>
                    <a:pt x="2442" y="1215"/>
                  </a:cubicBezTo>
                  <a:cubicBezTo>
                    <a:pt x="2442" y="1120"/>
                    <a:pt x="2370" y="1060"/>
                    <a:pt x="2275" y="1060"/>
                  </a:cubicBezTo>
                  <a:lnTo>
                    <a:pt x="1382" y="1060"/>
                  </a:lnTo>
                  <a:lnTo>
                    <a:pt x="1382" y="167"/>
                  </a:lnTo>
                  <a:cubicBezTo>
                    <a:pt x="1382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8" name="Google Shape;10678;p59">
              <a:extLst>
                <a:ext uri="{FF2B5EF4-FFF2-40B4-BE49-F238E27FC236}">
                  <a16:creationId xmlns:a16="http://schemas.microsoft.com/office/drawing/2014/main" id="{38C2689A-1F2F-BA42-A7A4-B11AA6D40B13}"/>
                </a:ext>
              </a:extLst>
            </p:cNvPr>
            <p:cNvSpPr/>
            <p:nvPr/>
          </p:nvSpPr>
          <p:spPr>
            <a:xfrm>
              <a:off x="2216956" y="1538543"/>
              <a:ext cx="318721" cy="317575"/>
            </a:xfrm>
            <a:custGeom>
              <a:avLst/>
              <a:gdLst/>
              <a:ahLst/>
              <a:cxnLst/>
              <a:rect l="l" t="t" r="r" b="b"/>
              <a:pathLst>
                <a:path w="10014" h="9978" extrusionOk="0">
                  <a:moveTo>
                    <a:pt x="3787" y="1191"/>
                  </a:moveTo>
                  <a:lnTo>
                    <a:pt x="4763" y="2179"/>
                  </a:lnTo>
                  <a:cubicBezTo>
                    <a:pt x="5347" y="2762"/>
                    <a:pt x="5466" y="3667"/>
                    <a:pt x="5037" y="4382"/>
                  </a:cubicBezTo>
                  <a:cubicBezTo>
                    <a:pt x="4989" y="4441"/>
                    <a:pt x="5001" y="4525"/>
                    <a:pt x="5061" y="4572"/>
                  </a:cubicBezTo>
                  <a:lnTo>
                    <a:pt x="5394" y="4906"/>
                  </a:lnTo>
                  <a:cubicBezTo>
                    <a:pt x="5423" y="4934"/>
                    <a:pt x="5465" y="4950"/>
                    <a:pt x="5507" y="4950"/>
                  </a:cubicBezTo>
                  <a:cubicBezTo>
                    <a:pt x="5534" y="4950"/>
                    <a:pt x="5561" y="4943"/>
                    <a:pt x="5585" y="4929"/>
                  </a:cubicBezTo>
                  <a:cubicBezTo>
                    <a:pt x="5873" y="4756"/>
                    <a:pt x="6191" y="4673"/>
                    <a:pt x="6506" y="4673"/>
                  </a:cubicBezTo>
                  <a:cubicBezTo>
                    <a:pt x="6972" y="4673"/>
                    <a:pt x="7432" y="4855"/>
                    <a:pt x="7787" y="5203"/>
                  </a:cubicBezTo>
                  <a:lnTo>
                    <a:pt x="8776" y="6179"/>
                  </a:lnTo>
                  <a:lnTo>
                    <a:pt x="6228" y="8727"/>
                  </a:lnTo>
                  <a:lnTo>
                    <a:pt x="5239" y="7751"/>
                  </a:lnTo>
                  <a:cubicBezTo>
                    <a:pt x="5025" y="7525"/>
                    <a:pt x="4870" y="7251"/>
                    <a:pt x="4787" y="6953"/>
                  </a:cubicBezTo>
                  <a:cubicBezTo>
                    <a:pt x="4644" y="6477"/>
                    <a:pt x="4728" y="5965"/>
                    <a:pt x="4978" y="5548"/>
                  </a:cubicBezTo>
                  <a:cubicBezTo>
                    <a:pt x="5025" y="5489"/>
                    <a:pt x="5001" y="5394"/>
                    <a:pt x="4942" y="5346"/>
                  </a:cubicBezTo>
                  <a:lnTo>
                    <a:pt x="4620" y="5025"/>
                  </a:lnTo>
                  <a:cubicBezTo>
                    <a:pt x="4589" y="4993"/>
                    <a:pt x="4541" y="4977"/>
                    <a:pt x="4495" y="4977"/>
                  </a:cubicBezTo>
                  <a:cubicBezTo>
                    <a:pt x="4472" y="4977"/>
                    <a:pt x="4450" y="4981"/>
                    <a:pt x="4430" y="4989"/>
                  </a:cubicBezTo>
                  <a:cubicBezTo>
                    <a:pt x="4137" y="5164"/>
                    <a:pt x="3815" y="5250"/>
                    <a:pt x="3496" y="5250"/>
                  </a:cubicBezTo>
                  <a:cubicBezTo>
                    <a:pt x="3034" y="5250"/>
                    <a:pt x="2579" y="5072"/>
                    <a:pt x="2227" y="4727"/>
                  </a:cubicBezTo>
                  <a:lnTo>
                    <a:pt x="1239" y="3739"/>
                  </a:lnTo>
                  <a:lnTo>
                    <a:pt x="3787" y="1191"/>
                  </a:lnTo>
                  <a:close/>
                  <a:moveTo>
                    <a:pt x="9288" y="6120"/>
                  </a:moveTo>
                  <a:lnTo>
                    <a:pt x="9633" y="6465"/>
                  </a:lnTo>
                  <a:lnTo>
                    <a:pt x="6513" y="9585"/>
                  </a:lnTo>
                  <a:lnTo>
                    <a:pt x="6168" y="9251"/>
                  </a:lnTo>
                  <a:lnTo>
                    <a:pt x="9109" y="6299"/>
                  </a:lnTo>
                  <a:lnTo>
                    <a:pt x="9288" y="6120"/>
                  </a:lnTo>
                  <a:close/>
                  <a:moveTo>
                    <a:pt x="3525" y="0"/>
                  </a:moveTo>
                  <a:cubicBezTo>
                    <a:pt x="3489" y="0"/>
                    <a:pt x="3442" y="24"/>
                    <a:pt x="3406" y="48"/>
                  </a:cubicBezTo>
                  <a:lnTo>
                    <a:pt x="2180" y="1286"/>
                  </a:lnTo>
                  <a:cubicBezTo>
                    <a:pt x="2120" y="1346"/>
                    <a:pt x="2120" y="1453"/>
                    <a:pt x="2180" y="1512"/>
                  </a:cubicBezTo>
                  <a:cubicBezTo>
                    <a:pt x="2209" y="1542"/>
                    <a:pt x="2248" y="1557"/>
                    <a:pt x="2287" y="1557"/>
                  </a:cubicBezTo>
                  <a:cubicBezTo>
                    <a:pt x="2325" y="1557"/>
                    <a:pt x="2364" y="1542"/>
                    <a:pt x="2394" y="1512"/>
                  </a:cubicBezTo>
                  <a:lnTo>
                    <a:pt x="3525" y="381"/>
                  </a:lnTo>
                  <a:lnTo>
                    <a:pt x="3870" y="715"/>
                  </a:lnTo>
                  <a:lnTo>
                    <a:pt x="3692" y="893"/>
                  </a:lnTo>
                  <a:lnTo>
                    <a:pt x="929" y="3667"/>
                  </a:lnTo>
                  <a:lnTo>
                    <a:pt x="751" y="3846"/>
                  </a:lnTo>
                  <a:lnTo>
                    <a:pt x="406" y="3501"/>
                  </a:lnTo>
                  <a:lnTo>
                    <a:pt x="1953" y="1953"/>
                  </a:lnTo>
                  <a:cubicBezTo>
                    <a:pt x="2013" y="1893"/>
                    <a:pt x="2013" y="1786"/>
                    <a:pt x="1953" y="1727"/>
                  </a:cubicBezTo>
                  <a:cubicBezTo>
                    <a:pt x="1924" y="1697"/>
                    <a:pt x="1882" y="1682"/>
                    <a:pt x="1840" y="1682"/>
                  </a:cubicBezTo>
                  <a:cubicBezTo>
                    <a:pt x="1799" y="1682"/>
                    <a:pt x="1757" y="1697"/>
                    <a:pt x="1727" y="1727"/>
                  </a:cubicBezTo>
                  <a:lnTo>
                    <a:pt x="60" y="3393"/>
                  </a:lnTo>
                  <a:cubicBezTo>
                    <a:pt x="1" y="3453"/>
                    <a:pt x="1" y="3560"/>
                    <a:pt x="60" y="3620"/>
                  </a:cubicBezTo>
                  <a:lnTo>
                    <a:pt x="632" y="4191"/>
                  </a:lnTo>
                  <a:cubicBezTo>
                    <a:pt x="656" y="4215"/>
                    <a:pt x="703" y="4227"/>
                    <a:pt x="751" y="4227"/>
                  </a:cubicBezTo>
                  <a:cubicBezTo>
                    <a:pt x="787" y="4227"/>
                    <a:pt x="834" y="4215"/>
                    <a:pt x="870" y="4191"/>
                  </a:cubicBezTo>
                  <a:lnTo>
                    <a:pt x="1048" y="4013"/>
                  </a:lnTo>
                  <a:lnTo>
                    <a:pt x="2025" y="4989"/>
                  </a:lnTo>
                  <a:cubicBezTo>
                    <a:pt x="2430" y="5394"/>
                    <a:pt x="2971" y="5607"/>
                    <a:pt x="3517" y="5607"/>
                  </a:cubicBezTo>
                  <a:cubicBezTo>
                    <a:pt x="3854" y="5607"/>
                    <a:pt x="4192" y="5526"/>
                    <a:pt x="4501" y="5358"/>
                  </a:cubicBezTo>
                  <a:lnTo>
                    <a:pt x="4644" y="5513"/>
                  </a:lnTo>
                  <a:cubicBezTo>
                    <a:pt x="4394" y="5989"/>
                    <a:pt x="4335" y="6537"/>
                    <a:pt x="4477" y="7061"/>
                  </a:cubicBezTo>
                  <a:cubicBezTo>
                    <a:pt x="4573" y="7406"/>
                    <a:pt x="4763" y="7727"/>
                    <a:pt x="5013" y="7977"/>
                  </a:cubicBezTo>
                  <a:lnTo>
                    <a:pt x="6001" y="8966"/>
                  </a:lnTo>
                  <a:lnTo>
                    <a:pt x="5823" y="9144"/>
                  </a:lnTo>
                  <a:cubicBezTo>
                    <a:pt x="5763" y="9204"/>
                    <a:pt x="5763" y="9311"/>
                    <a:pt x="5823" y="9370"/>
                  </a:cubicBezTo>
                  <a:lnTo>
                    <a:pt x="6394" y="9930"/>
                  </a:lnTo>
                  <a:cubicBezTo>
                    <a:pt x="6418" y="9966"/>
                    <a:pt x="6466" y="9978"/>
                    <a:pt x="6513" y="9978"/>
                  </a:cubicBezTo>
                  <a:cubicBezTo>
                    <a:pt x="6549" y="9978"/>
                    <a:pt x="6585" y="9966"/>
                    <a:pt x="6633" y="9930"/>
                  </a:cubicBezTo>
                  <a:lnTo>
                    <a:pt x="9978" y="6584"/>
                  </a:lnTo>
                  <a:cubicBezTo>
                    <a:pt x="10014" y="6525"/>
                    <a:pt x="10014" y="6418"/>
                    <a:pt x="9966" y="6358"/>
                  </a:cubicBezTo>
                  <a:lnTo>
                    <a:pt x="9395" y="5798"/>
                  </a:lnTo>
                  <a:cubicBezTo>
                    <a:pt x="9365" y="5769"/>
                    <a:pt x="9323" y="5754"/>
                    <a:pt x="9282" y="5754"/>
                  </a:cubicBezTo>
                  <a:cubicBezTo>
                    <a:pt x="9240" y="5754"/>
                    <a:pt x="9198" y="5769"/>
                    <a:pt x="9169" y="5798"/>
                  </a:cubicBezTo>
                  <a:lnTo>
                    <a:pt x="8990" y="5977"/>
                  </a:lnTo>
                  <a:lnTo>
                    <a:pt x="8014" y="4989"/>
                  </a:lnTo>
                  <a:cubicBezTo>
                    <a:pt x="7609" y="4585"/>
                    <a:pt x="7069" y="4375"/>
                    <a:pt x="6524" y="4375"/>
                  </a:cubicBezTo>
                  <a:cubicBezTo>
                    <a:pt x="6186" y="4375"/>
                    <a:pt x="5847" y="4456"/>
                    <a:pt x="5537" y="4620"/>
                  </a:cubicBezTo>
                  <a:lnTo>
                    <a:pt x="5394" y="4465"/>
                  </a:lnTo>
                  <a:cubicBezTo>
                    <a:pt x="5823" y="3655"/>
                    <a:pt x="5668" y="2655"/>
                    <a:pt x="5013" y="2000"/>
                  </a:cubicBezTo>
                  <a:lnTo>
                    <a:pt x="4037" y="1012"/>
                  </a:lnTo>
                  <a:lnTo>
                    <a:pt x="4216" y="834"/>
                  </a:lnTo>
                  <a:cubicBezTo>
                    <a:pt x="4275" y="774"/>
                    <a:pt x="4275" y="679"/>
                    <a:pt x="4216" y="619"/>
                  </a:cubicBezTo>
                  <a:lnTo>
                    <a:pt x="3644" y="48"/>
                  </a:lnTo>
                  <a:cubicBezTo>
                    <a:pt x="3620" y="24"/>
                    <a:pt x="3573" y="0"/>
                    <a:pt x="3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19" name="Google Shape;10679;p59">
              <a:extLst>
                <a:ext uri="{FF2B5EF4-FFF2-40B4-BE49-F238E27FC236}">
                  <a16:creationId xmlns:a16="http://schemas.microsoft.com/office/drawing/2014/main" id="{C613E1E0-E019-B845-ACB2-00E928F79480}"/>
                </a:ext>
              </a:extLst>
            </p:cNvPr>
            <p:cNvSpPr/>
            <p:nvPr/>
          </p:nvSpPr>
          <p:spPr>
            <a:xfrm>
              <a:off x="2275327" y="1662448"/>
              <a:ext cx="100066" cy="39434"/>
            </a:xfrm>
            <a:custGeom>
              <a:avLst/>
              <a:gdLst/>
              <a:ahLst/>
              <a:cxnLst/>
              <a:rect l="l" t="t" r="r" b="b"/>
              <a:pathLst>
                <a:path w="3144" h="1239" extrusionOk="0">
                  <a:moveTo>
                    <a:pt x="2632" y="310"/>
                  </a:moveTo>
                  <a:lnTo>
                    <a:pt x="2560" y="417"/>
                  </a:lnTo>
                  <a:cubicBezTo>
                    <a:pt x="2298" y="739"/>
                    <a:pt x="1953" y="917"/>
                    <a:pt x="1596" y="929"/>
                  </a:cubicBezTo>
                  <a:cubicBezTo>
                    <a:pt x="1239" y="929"/>
                    <a:pt x="905" y="774"/>
                    <a:pt x="643" y="477"/>
                  </a:cubicBezTo>
                  <a:cubicBezTo>
                    <a:pt x="643" y="477"/>
                    <a:pt x="584" y="393"/>
                    <a:pt x="512" y="310"/>
                  </a:cubicBezTo>
                  <a:close/>
                  <a:moveTo>
                    <a:pt x="179" y="0"/>
                  </a:moveTo>
                  <a:cubicBezTo>
                    <a:pt x="119" y="0"/>
                    <a:pt x="60" y="24"/>
                    <a:pt x="36" y="84"/>
                  </a:cubicBezTo>
                  <a:cubicBezTo>
                    <a:pt x="0" y="143"/>
                    <a:pt x="12" y="203"/>
                    <a:pt x="48" y="251"/>
                  </a:cubicBezTo>
                  <a:cubicBezTo>
                    <a:pt x="155" y="370"/>
                    <a:pt x="369" y="667"/>
                    <a:pt x="393" y="667"/>
                  </a:cubicBezTo>
                  <a:cubicBezTo>
                    <a:pt x="703" y="1036"/>
                    <a:pt x="1119" y="1239"/>
                    <a:pt x="1560" y="1239"/>
                  </a:cubicBezTo>
                  <a:lnTo>
                    <a:pt x="1596" y="1239"/>
                  </a:lnTo>
                  <a:cubicBezTo>
                    <a:pt x="2060" y="1215"/>
                    <a:pt x="2489" y="1001"/>
                    <a:pt x="2810" y="596"/>
                  </a:cubicBezTo>
                  <a:lnTo>
                    <a:pt x="3096" y="239"/>
                  </a:lnTo>
                  <a:cubicBezTo>
                    <a:pt x="3132" y="203"/>
                    <a:pt x="3144" y="143"/>
                    <a:pt x="3108" y="84"/>
                  </a:cubicBezTo>
                  <a:cubicBezTo>
                    <a:pt x="3084" y="24"/>
                    <a:pt x="3024" y="0"/>
                    <a:pt x="2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20" name="Google Shape;10680;p59">
              <a:extLst>
                <a:ext uri="{FF2B5EF4-FFF2-40B4-BE49-F238E27FC236}">
                  <a16:creationId xmlns:a16="http://schemas.microsoft.com/office/drawing/2014/main" id="{F94E3115-1825-3743-8184-100107BC3596}"/>
                </a:ext>
              </a:extLst>
            </p:cNvPr>
            <p:cNvSpPr/>
            <p:nvPr/>
          </p:nvSpPr>
          <p:spPr>
            <a:xfrm>
              <a:off x="2371192" y="1745422"/>
              <a:ext cx="101211" cy="60663"/>
            </a:xfrm>
            <a:custGeom>
              <a:avLst/>
              <a:gdLst/>
              <a:ahLst/>
              <a:cxnLst/>
              <a:rect l="l" t="t" r="r" b="b"/>
              <a:pathLst>
                <a:path w="3180" h="1906" extrusionOk="0">
                  <a:moveTo>
                    <a:pt x="155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513"/>
                    <a:pt x="239" y="787"/>
                    <a:pt x="274" y="834"/>
                  </a:cubicBezTo>
                  <a:lnTo>
                    <a:pt x="1298" y="1858"/>
                  </a:lnTo>
                  <a:cubicBezTo>
                    <a:pt x="1334" y="1882"/>
                    <a:pt x="1382" y="1906"/>
                    <a:pt x="1429" y="1906"/>
                  </a:cubicBezTo>
                  <a:cubicBezTo>
                    <a:pt x="1465" y="1906"/>
                    <a:pt x="1501" y="1882"/>
                    <a:pt x="1548" y="1858"/>
                  </a:cubicBezTo>
                  <a:lnTo>
                    <a:pt x="3120" y="275"/>
                  </a:lnTo>
                  <a:cubicBezTo>
                    <a:pt x="3168" y="215"/>
                    <a:pt x="3180" y="156"/>
                    <a:pt x="3156" y="96"/>
                  </a:cubicBezTo>
                  <a:cubicBezTo>
                    <a:pt x="3120" y="37"/>
                    <a:pt x="3060" y="1"/>
                    <a:pt x="3001" y="1"/>
                  </a:cubicBezTo>
                  <a:lnTo>
                    <a:pt x="1584" y="1"/>
                  </a:lnTo>
                  <a:cubicBezTo>
                    <a:pt x="1501" y="1"/>
                    <a:pt x="1429" y="72"/>
                    <a:pt x="1429" y="156"/>
                  </a:cubicBezTo>
                  <a:cubicBezTo>
                    <a:pt x="1429" y="251"/>
                    <a:pt x="1501" y="322"/>
                    <a:pt x="1584" y="322"/>
                  </a:cubicBezTo>
                  <a:lnTo>
                    <a:pt x="2620" y="322"/>
                  </a:lnTo>
                  <a:lnTo>
                    <a:pt x="1429" y="1513"/>
                  </a:lnTo>
                  <a:lnTo>
                    <a:pt x="513" y="608"/>
                  </a:lnTo>
                  <a:cubicBezTo>
                    <a:pt x="501" y="596"/>
                    <a:pt x="393" y="489"/>
                    <a:pt x="358" y="322"/>
                  </a:cubicBezTo>
                  <a:lnTo>
                    <a:pt x="965" y="322"/>
                  </a:lnTo>
                  <a:cubicBezTo>
                    <a:pt x="1048" y="322"/>
                    <a:pt x="1132" y="251"/>
                    <a:pt x="1132" y="156"/>
                  </a:cubicBezTo>
                  <a:cubicBezTo>
                    <a:pt x="1132" y="72"/>
                    <a:pt x="1048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grpSp>
        <p:nvGrpSpPr>
          <p:cNvPr id="21" name="Google Shape;11043;p59">
            <a:extLst>
              <a:ext uri="{FF2B5EF4-FFF2-40B4-BE49-F238E27FC236}">
                <a16:creationId xmlns:a16="http://schemas.microsoft.com/office/drawing/2014/main" id="{3AC07158-09FD-1A4E-81EC-D0C9FF2B5683}"/>
              </a:ext>
            </a:extLst>
          </p:cNvPr>
          <p:cNvGrpSpPr/>
          <p:nvPr/>
        </p:nvGrpSpPr>
        <p:grpSpPr>
          <a:xfrm>
            <a:off x="7086071" y="2768363"/>
            <a:ext cx="1143773" cy="1145048"/>
            <a:chOff x="7073928" y="2905757"/>
            <a:chExt cx="371395" cy="371809"/>
          </a:xfrm>
        </p:grpSpPr>
        <p:sp>
          <p:nvSpPr>
            <p:cNvPr id="22" name="Google Shape;11044;p59">
              <a:extLst>
                <a:ext uri="{FF2B5EF4-FFF2-40B4-BE49-F238E27FC236}">
                  <a16:creationId xmlns:a16="http://schemas.microsoft.com/office/drawing/2014/main" id="{70BA78C8-AC0F-1F49-9A5D-A0D330F99E09}"/>
                </a:ext>
              </a:extLst>
            </p:cNvPr>
            <p:cNvSpPr/>
            <p:nvPr/>
          </p:nvSpPr>
          <p:spPr>
            <a:xfrm>
              <a:off x="7073928" y="2905757"/>
              <a:ext cx="371395" cy="371809"/>
            </a:xfrm>
            <a:custGeom>
              <a:avLst/>
              <a:gdLst/>
              <a:ahLst/>
              <a:cxnLst/>
              <a:rect l="l" t="t" r="r" b="b"/>
              <a:pathLst>
                <a:path w="11669" h="11682" extrusionOk="0">
                  <a:moveTo>
                    <a:pt x="3608" y="1811"/>
                  </a:moveTo>
                  <a:cubicBezTo>
                    <a:pt x="3822" y="1811"/>
                    <a:pt x="3989" y="1977"/>
                    <a:pt x="3989" y="2192"/>
                  </a:cubicBezTo>
                  <a:lnTo>
                    <a:pt x="3989" y="2561"/>
                  </a:lnTo>
                  <a:cubicBezTo>
                    <a:pt x="3989" y="2870"/>
                    <a:pt x="3727" y="3120"/>
                    <a:pt x="3417" y="3120"/>
                  </a:cubicBezTo>
                  <a:cubicBezTo>
                    <a:pt x="3411" y="3120"/>
                    <a:pt x="3404" y="3121"/>
                    <a:pt x="3398" y="3121"/>
                  </a:cubicBezTo>
                  <a:cubicBezTo>
                    <a:pt x="3109" y="3121"/>
                    <a:pt x="2870" y="2863"/>
                    <a:pt x="2870" y="2561"/>
                  </a:cubicBezTo>
                  <a:lnTo>
                    <a:pt x="2870" y="2192"/>
                  </a:lnTo>
                  <a:cubicBezTo>
                    <a:pt x="2870" y="1977"/>
                    <a:pt x="3024" y="1811"/>
                    <a:pt x="3239" y="1811"/>
                  </a:cubicBezTo>
                  <a:close/>
                  <a:moveTo>
                    <a:pt x="3596" y="3454"/>
                  </a:moveTo>
                  <a:lnTo>
                    <a:pt x="3596" y="3466"/>
                  </a:lnTo>
                  <a:cubicBezTo>
                    <a:pt x="3632" y="3561"/>
                    <a:pt x="3643" y="3644"/>
                    <a:pt x="3667" y="3704"/>
                  </a:cubicBezTo>
                  <a:lnTo>
                    <a:pt x="3429" y="3942"/>
                  </a:lnTo>
                  <a:lnTo>
                    <a:pt x="3405" y="3942"/>
                  </a:lnTo>
                  <a:lnTo>
                    <a:pt x="3167" y="3704"/>
                  </a:lnTo>
                  <a:cubicBezTo>
                    <a:pt x="3191" y="3644"/>
                    <a:pt x="3215" y="3585"/>
                    <a:pt x="3215" y="3525"/>
                  </a:cubicBezTo>
                  <a:lnTo>
                    <a:pt x="3215" y="3454"/>
                  </a:lnTo>
                  <a:close/>
                  <a:moveTo>
                    <a:pt x="5632" y="5204"/>
                  </a:moveTo>
                  <a:lnTo>
                    <a:pt x="5632" y="7418"/>
                  </a:lnTo>
                  <a:lnTo>
                    <a:pt x="4525" y="8204"/>
                  </a:lnTo>
                  <a:lnTo>
                    <a:pt x="4525" y="5466"/>
                  </a:lnTo>
                  <a:cubicBezTo>
                    <a:pt x="4608" y="5525"/>
                    <a:pt x="4727" y="5573"/>
                    <a:pt x="4846" y="5585"/>
                  </a:cubicBezTo>
                  <a:lnTo>
                    <a:pt x="4977" y="5585"/>
                  </a:lnTo>
                  <a:cubicBezTo>
                    <a:pt x="5120" y="5561"/>
                    <a:pt x="5263" y="5525"/>
                    <a:pt x="5370" y="5418"/>
                  </a:cubicBezTo>
                  <a:lnTo>
                    <a:pt x="5632" y="5204"/>
                  </a:lnTo>
                  <a:close/>
                  <a:moveTo>
                    <a:pt x="2893" y="3930"/>
                  </a:moveTo>
                  <a:lnTo>
                    <a:pt x="3167" y="4204"/>
                  </a:lnTo>
                  <a:cubicBezTo>
                    <a:pt x="3227" y="4263"/>
                    <a:pt x="3310" y="4299"/>
                    <a:pt x="3417" y="4299"/>
                  </a:cubicBezTo>
                  <a:cubicBezTo>
                    <a:pt x="3524" y="4299"/>
                    <a:pt x="3596" y="4275"/>
                    <a:pt x="3667" y="4204"/>
                  </a:cubicBezTo>
                  <a:lnTo>
                    <a:pt x="3905" y="3966"/>
                  </a:lnTo>
                  <a:cubicBezTo>
                    <a:pt x="3989" y="3989"/>
                    <a:pt x="4060" y="4025"/>
                    <a:pt x="4144" y="4025"/>
                  </a:cubicBezTo>
                  <a:cubicBezTo>
                    <a:pt x="4203" y="4025"/>
                    <a:pt x="4263" y="4049"/>
                    <a:pt x="4298" y="4097"/>
                  </a:cubicBezTo>
                  <a:lnTo>
                    <a:pt x="4798" y="4716"/>
                  </a:lnTo>
                  <a:cubicBezTo>
                    <a:pt x="4833" y="4764"/>
                    <a:pt x="4884" y="4789"/>
                    <a:pt x="4935" y="4789"/>
                  </a:cubicBezTo>
                  <a:cubicBezTo>
                    <a:pt x="4971" y="4789"/>
                    <a:pt x="5007" y="4776"/>
                    <a:pt x="5036" y="4751"/>
                  </a:cubicBezTo>
                  <a:lnTo>
                    <a:pt x="5656" y="4263"/>
                  </a:lnTo>
                  <a:cubicBezTo>
                    <a:pt x="5694" y="4231"/>
                    <a:pt x="5747" y="4209"/>
                    <a:pt x="5798" y="4209"/>
                  </a:cubicBezTo>
                  <a:cubicBezTo>
                    <a:pt x="5842" y="4209"/>
                    <a:pt x="5885" y="4225"/>
                    <a:pt x="5918" y="4263"/>
                  </a:cubicBezTo>
                  <a:cubicBezTo>
                    <a:pt x="5965" y="4299"/>
                    <a:pt x="5989" y="4347"/>
                    <a:pt x="5977" y="4406"/>
                  </a:cubicBezTo>
                  <a:cubicBezTo>
                    <a:pt x="5989" y="4454"/>
                    <a:pt x="5965" y="4513"/>
                    <a:pt x="5918" y="4537"/>
                  </a:cubicBezTo>
                  <a:lnTo>
                    <a:pt x="5144" y="5156"/>
                  </a:lnTo>
                  <a:cubicBezTo>
                    <a:pt x="5084" y="5192"/>
                    <a:pt x="5013" y="5228"/>
                    <a:pt x="4929" y="5240"/>
                  </a:cubicBezTo>
                  <a:lnTo>
                    <a:pt x="4858" y="5240"/>
                  </a:lnTo>
                  <a:cubicBezTo>
                    <a:pt x="4751" y="5228"/>
                    <a:pt x="4667" y="5180"/>
                    <a:pt x="4608" y="5109"/>
                  </a:cubicBezTo>
                  <a:lnTo>
                    <a:pt x="4453" y="4930"/>
                  </a:lnTo>
                  <a:cubicBezTo>
                    <a:pt x="4425" y="4884"/>
                    <a:pt x="4369" y="4866"/>
                    <a:pt x="4312" y="4866"/>
                  </a:cubicBezTo>
                  <a:cubicBezTo>
                    <a:pt x="4295" y="4866"/>
                    <a:pt x="4279" y="4868"/>
                    <a:pt x="4263" y="4870"/>
                  </a:cubicBezTo>
                  <a:cubicBezTo>
                    <a:pt x="4191" y="4894"/>
                    <a:pt x="4144" y="4954"/>
                    <a:pt x="4144" y="5037"/>
                  </a:cubicBezTo>
                  <a:lnTo>
                    <a:pt x="4144" y="8454"/>
                  </a:lnTo>
                  <a:lnTo>
                    <a:pt x="3763" y="8740"/>
                  </a:lnTo>
                  <a:lnTo>
                    <a:pt x="3763" y="7145"/>
                  </a:lnTo>
                  <a:cubicBezTo>
                    <a:pt x="3763" y="7061"/>
                    <a:pt x="3691" y="6978"/>
                    <a:pt x="3596" y="6978"/>
                  </a:cubicBezTo>
                  <a:cubicBezTo>
                    <a:pt x="3512" y="6978"/>
                    <a:pt x="3429" y="7061"/>
                    <a:pt x="3429" y="7145"/>
                  </a:cubicBezTo>
                  <a:lnTo>
                    <a:pt x="3429" y="8978"/>
                  </a:lnTo>
                  <a:lnTo>
                    <a:pt x="2870" y="9383"/>
                  </a:lnTo>
                  <a:lnTo>
                    <a:pt x="2870" y="7180"/>
                  </a:lnTo>
                  <a:cubicBezTo>
                    <a:pt x="2870" y="7014"/>
                    <a:pt x="2822" y="6835"/>
                    <a:pt x="2750" y="6680"/>
                  </a:cubicBezTo>
                  <a:lnTo>
                    <a:pt x="2572" y="6347"/>
                  </a:lnTo>
                  <a:cubicBezTo>
                    <a:pt x="2524" y="6240"/>
                    <a:pt x="2500" y="6121"/>
                    <a:pt x="2500" y="6013"/>
                  </a:cubicBezTo>
                  <a:lnTo>
                    <a:pt x="2500" y="4263"/>
                  </a:lnTo>
                  <a:cubicBezTo>
                    <a:pt x="2500" y="4180"/>
                    <a:pt x="2536" y="4120"/>
                    <a:pt x="2596" y="4085"/>
                  </a:cubicBezTo>
                  <a:lnTo>
                    <a:pt x="2893" y="3930"/>
                  </a:lnTo>
                  <a:close/>
                  <a:moveTo>
                    <a:pt x="5810" y="1"/>
                  </a:moveTo>
                  <a:cubicBezTo>
                    <a:pt x="5727" y="1"/>
                    <a:pt x="5656" y="72"/>
                    <a:pt x="5656" y="167"/>
                  </a:cubicBezTo>
                  <a:lnTo>
                    <a:pt x="5656" y="3870"/>
                  </a:lnTo>
                  <a:cubicBezTo>
                    <a:pt x="5596" y="3882"/>
                    <a:pt x="5537" y="3930"/>
                    <a:pt x="5477" y="3977"/>
                  </a:cubicBezTo>
                  <a:lnTo>
                    <a:pt x="5001" y="4358"/>
                  </a:lnTo>
                  <a:lnTo>
                    <a:pt x="4596" y="3870"/>
                  </a:lnTo>
                  <a:cubicBezTo>
                    <a:pt x="4489" y="3739"/>
                    <a:pt x="4346" y="3668"/>
                    <a:pt x="4179" y="3668"/>
                  </a:cubicBezTo>
                  <a:cubicBezTo>
                    <a:pt x="4072" y="3668"/>
                    <a:pt x="3989" y="3573"/>
                    <a:pt x="3989" y="3466"/>
                  </a:cubicBezTo>
                  <a:lnTo>
                    <a:pt x="3989" y="3275"/>
                  </a:lnTo>
                  <a:cubicBezTo>
                    <a:pt x="4203" y="3108"/>
                    <a:pt x="4358" y="2846"/>
                    <a:pt x="4358" y="2549"/>
                  </a:cubicBezTo>
                  <a:lnTo>
                    <a:pt x="4358" y="2180"/>
                  </a:lnTo>
                  <a:cubicBezTo>
                    <a:pt x="4358" y="1775"/>
                    <a:pt x="4024" y="1465"/>
                    <a:pt x="3643" y="1465"/>
                  </a:cubicBezTo>
                  <a:lnTo>
                    <a:pt x="3274" y="1465"/>
                  </a:lnTo>
                  <a:cubicBezTo>
                    <a:pt x="2870" y="1465"/>
                    <a:pt x="2560" y="1787"/>
                    <a:pt x="2560" y="2180"/>
                  </a:cubicBezTo>
                  <a:lnTo>
                    <a:pt x="2560" y="2549"/>
                  </a:lnTo>
                  <a:cubicBezTo>
                    <a:pt x="2560" y="2846"/>
                    <a:pt x="2703" y="3108"/>
                    <a:pt x="2929" y="3275"/>
                  </a:cubicBezTo>
                  <a:lnTo>
                    <a:pt x="2929" y="3525"/>
                  </a:lnTo>
                  <a:lnTo>
                    <a:pt x="2929" y="3549"/>
                  </a:lnTo>
                  <a:lnTo>
                    <a:pt x="2500" y="3751"/>
                  </a:lnTo>
                  <a:cubicBezTo>
                    <a:pt x="2322" y="3847"/>
                    <a:pt x="2203" y="4037"/>
                    <a:pt x="2203" y="4228"/>
                  </a:cubicBezTo>
                  <a:lnTo>
                    <a:pt x="2203" y="5990"/>
                  </a:lnTo>
                  <a:cubicBezTo>
                    <a:pt x="2203" y="6144"/>
                    <a:pt x="2239" y="6323"/>
                    <a:pt x="2322" y="6478"/>
                  </a:cubicBezTo>
                  <a:lnTo>
                    <a:pt x="2500" y="6823"/>
                  </a:lnTo>
                  <a:cubicBezTo>
                    <a:pt x="2536" y="6918"/>
                    <a:pt x="2572" y="7037"/>
                    <a:pt x="2572" y="7145"/>
                  </a:cubicBezTo>
                  <a:lnTo>
                    <a:pt x="2572" y="9597"/>
                  </a:lnTo>
                  <a:lnTo>
                    <a:pt x="83" y="11371"/>
                  </a:lnTo>
                  <a:cubicBezTo>
                    <a:pt x="12" y="11431"/>
                    <a:pt x="0" y="11538"/>
                    <a:pt x="36" y="11609"/>
                  </a:cubicBezTo>
                  <a:cubicBezTo>
                    <a:pt x="74" y="11655"/>
                    <a:pt x="133" y="11682"/>
                    <a:pt x="188" y="11682"/>
                  </a:cubicBezTo>
                  <a:cubicBezTo>
                    <a:pt x="219" y="11682"/>
                    <a:pt x="249" y="11674"/>
                    <a:pt x="274" y="11657"/>
                  </a:cubicBezTo>
                  <a:lnTo>
                    <a:pt x="5846" y="7716"/>
                  </a:lnTo>
                  <a:lnTo>
                    <a:pt x="11406" y="11657"/>
                  </a:lnTo>
                  <a:cubicBezTo>
                    <a:pt x="11442" y="11669"/>
                    <a:pt x="11466" y="11681"/>
                    <a:pt x="11513" y="11681"/>
                  </a:cubicBezTo>
                  <a:cubicBezTo>
                    <a:pt x="11573" y="11681"/>
                    <a:pt x="11621" y="11657"/>
                    <a:pt x="11644" y="11609"/>
                  </a:cubicBezTo>
                  <a:cubicBezTo>
                    <a:pt x="11668" y="11538"/>
                    <a:pt x="11644" y="11431"/>
                    <a:pt x="11573" y="11371"/>
                  </a:cubicBezTo>
                  <a:lnTo>
                    <a:pt x="5977" y="7395"/>
                  </a:lnTo>
                  <a:lnTo>
                    <a:pt x="5977" y="4930"/>
                  </a:lnTo>
                  <a:lnTo>
                    <a:pt x="6144" y="4787"/>
                  </a:lnTo>
                  <a:cubicBezTo>
                    <a:pt x="6263" y="4692"/>
                    <a:pt x="6334" y="4549"/>
                    <a:pt x="6346" y="4394"/>
                  </a:cubicBezTo>
                  <a:cubicBezTo>
                    <a:pt x="6346" y="4228"/>
                    <a:pt x="6287" y="4073"/>
                    <a:pt x="6168" y="3977"/>
                  </a:cubicBezTo>
                  <a:cubicBezTo>
                    <a:pt x="6108" y="3930"/>
                    <a:pt x="6049" y="3882"/>
                    <a:pt x="5977" y="3870"/>
                  </a:cubicBezTo>
                  <a:lnTo>
                    <a:pt x="5977" y="715"/>
                  </a:lnTo>
                  <a:lnTo>
                    <a:pt x="8275" y="715"/>
                  </a:lnTo>
                  <a:lnTo>
                    <a:pt x="8037" y="1191"/>
                  </a:lnTo>
                  <a:cubicBezTo>
                    <a:pt x="8001" y="1239"/>
                    <a:pt x="8001" y="1299"/>
                    <a:pt x="8037" y="1334"/>
                  </a:cubicBezTo>
                  <a:lnTo>
                    <a:pt x="8275" y="1811"/>
                  </a:lnTo>
                  <a:lnTo>
                    <a:pt x="6549" y="1811"/>
                  </a:lnTo>
                  <a:cubicBezTo>
                    <a:pt x="6453" y="1811"/>
                    <a:pt x="6382" y="1894"/>
                    <a:pt x="6382" y="1977"/>
                  </a:cubicBezTo>
                  <a:cubicBezTo>
                    <a:pt x="6382" y="2072"/>
                    <a:pt x="6453" y="2144"/>
                    <a:pt x="6549" y="2144"/>
                  </a:cubicBezTo>
                  <a:lnTo>
                    <a:pt x="8549" y="2144"/>
                  </a:lnTo>
                  <a:cubicBezTo>
                    <a:pt x="8608" y="2144"/>
                    <a:pt x="8668" y="2108"/>
                    <a:pt x="8704" y="2072"/>
                  </a:cubicBezTo>
                  <a:cubicBezTo>
                    <a:pt x="8727" y="2025"/>
                    <a:pt x="8727" y="1953"/>
                    <a:pt x="8716" y="1906"/>
                  </a:cubicBezTo>
                  <a:lnTo>
                    <a:pt x="8394" y="1251"/>
                  </a:lnTo>
                  <a:lnTo>
                    <a:pt x="8716" y="596"/>
                  </a:lnTo>
                  <a:cubicBezTo>
                    <a:pt x="8751" y="537"/>
                    <a:pt x="8751" y="477"/>
                    <a:pt x="8704" y="429"/>
                  </a:cubicBezTo>
                  <a:cubicBezTo>
                    <a:pt x="8668" y="394"/>
                    <a:pt x="8608" y="358"/>
                    <a:pt x="8549" y="358"/>
                  </a:cubicBezTo>
                  <a:lnTo>
                    <a:pt x="5977" y="358"/>
                  </a:lnTo>
                  <a:lnTo>
                    <a:pt x="5977" y="167"/>
                  </a:lnTo>
                  <a:cubicBezTo>
                    <a:pt x="5977" y="72"/>
                    <a:pt x="5906" y="1"/>
                    <a:pt x="5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45;p59">
              <a:extLst>
                <a:ext uri="{FF2B5EF4-FFF2-40B4-BE49-F238E27FC236}">
                  <a16:creationId xmlns:a16="http://schemas.microsoft.com/office/drawing/2014/main" id="{84EDAE08-11B7-344D-82B7-2C4F3EE0504E}"/>
                </a:ext>
              </a:extLst>
            </p:cNvPr>
            <p:cNvSpPr/>
            <p:nvPr/>
          </p:nvSpPr>
          <p:spPr>
            <a:xfrm>
              <a:off x="7281188" y="3188513"/>
              <a:ext cx="65596" cy="48473"/>
            </a:xfrm>
            <a:custGeom>
              <a:avLst/>
              <a:gdLst/>
              <a:ahLst/>
              <a:cxnLst/>
              <a:rect l="l" t="t" r="r" b="b"/>
              <a:pathLst>
                <a:path w="2061" h="1523" extrusionOk="0">
                  <a:moveTo>
                    <a:pt x="204" y="1"/>
                  </a:moveTo>
                  <a:cubicBezTo>
                    <a:pt x="151" y="1"/>
                    <a:pt x="97" y="27"/>
                    <a:pt x="60" y="70"/>
                  </a:cubicBezTo>
                  <a:cubicBezTo>
                    <a:pt x="1" y="154"/>
                    <a:pt x="37" y="261"/>
                    <a:pt x="108" y="320"/>
                  </a:cubicBezTo>
                  <a:lnTo>
                    <a:pt x="1775" y="1487"/>
                  </a:lnTo>
                  <a:cubicBezTo>
                    <a:pt x="1799" y="1511"/>
                    <a:pt x="1834" y="1523"/>
                    <a:pt x="1882" y="1523"/>
                  </a:cubicBezTo>
                  <a:cubicBezTo>
                    <a:pt x="1942" y="1523"/>
                    <a:pt x="1977" y="1487"/>
                    <a:pt x="2013" y="1451"/>
                  </a:cubicBezTo>
                  <a:cubicBezTo>
                    <a:pt x="2061" y="1368"/>
                    <a:pt x="2037" y="1261"/>
                    <a:pt x="1965" y="1213"/>
                  </a:cubicBezTo>
                  <a:lnTo>
                    <a:pt x="299" y="35"/>
                  </a:lnTo>
                  <a:cubicBezTo>
                    <a:pt x="271" y="11"/>
                    <a:pt x="237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46;p59">
              <a:extLst>
                <a:ext uri="{FF2B5EF4-FFF2-40B4-BE49-F238E27FC236}">
                  <a16:creationId xmlns:a16="http://schemas.microsoft.com/office/drawing/2014/main" id="{09EFE65E-B5CC-9E4B-A8DD-DE8622D5FCF9}"/>
                </a:ext>
              </a:extLst>
            </p:cNvPr>
            <p:cNvSpPr/>
            <p:nvPr/>
          </p:nvSpPr>
          <p:spPr>
            <a:xfrm>
              <a:off x="7252034" y="3168080"/>
              <a:ext cx="24634" cy="19287"/>
            </a:xfrm>
            <a:custGeom>
              <a:avLst/>
              <a:gdLst/>
              <a:ahLst/>
              <a:cxnLst/>
              <a:rect l="l" t="t" r="r" b="b"/>
              <a:pathLst>
                <a:path w="774" h="606" extrusionOk="0">
                  <a:moveTo>
                    <a:pt x="201" y="1"/>
                  </a:moveTo>
                  <a:cubicBezTo>
                    <a:pt x="148" y="1"/>
                    <a:pt x="97" y="29"/>
                    <a:pt x="60" y="81"/>
                  </a:cubicBezTo>
                  <a:cubicBezTo>
                    <a:pt x="0" y="153"/>
                    <a:pt x="24" y="260"/>
                    <a:pt x="95" y="319"/>
                  </a:cubicBezTo>
                  <a:lnTo>
                    <a:pt x="476" y="569"/>
                  </a:lnTo>
                  <a:cubicBezTo>
                    <a:pt x="500" y="581"/>
                    <a:pt x="536" y="605"/>
                    <a:pt x="572" y="605"/>
                  </a:cubicBezTo>
                  <a:cubicBezTo>
                    <a:pt x="631" y="605"/>
                    <a:pt x="679" y="569"/>
                    <a:pt x="714" y="522"/>
                  </a:cubicBezTo>
                  <a:cubicBezTo>
                    <a:pt x="774" y="450"/>
                    <a:pt x="750" y="343"/>
                    <a:pt x="667" y="284"/>
                  </a:cubicBezTo>
                  <a:lnTo>
                    <a:pt x="298" y="34"/>
                  </a:lnTo>
                  <a:cubicBezTo>
                    <a:pt x="266" y="11"/>
                    <a:pt x="233" y="1"/>
                    <a:pt x="2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73481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Python is just the beginning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3" y="-137393"/>
            <a:ext cx="2327421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" name="Google Shape;182;p31">
            <a:extLst>
              <a:ext uri="{FF2B5EF4-FFF2-40B4-BE49-F238E27FC236}">
                <a16:creationId xmlns:a16="http://schemas.microsoft.com/office/drawing/2014/main" id="{346FD66D-CD4E-874B-860E-4DDFA6268C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04144" y="1838706"/>
            <a:ext cx="3290277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There </a:t>
            </a:r>
            <a:r>
              <a:rPr lang="en-AU" dirty="0"/>
              <a:t>is so much to learn</a:t>
            </a:r>
          </a:p>
        </p:txBody>
      </p:sp>
      <p:grpSp>
        <p:nvGrpSpPr>
          <p:cNvPr id="25" name="Google Shape;9422;p55">
            <a:extLst>
              <a:ext uri="{FF2B5EF4-FFF2-40B4-BE49-F238E27FC236}">
                <a16:creationId xmlns:a16="http://schemas.microsoft.com/office/drawing/2014/main" id="{6E5047D3-9264-D740-AD80-70BEAC985904}"/>
              </a:ext>
            </a:extLst>
          </p:cNvPr>
          <p:cNvGrpSpPr/>
          <p:nvPr/>
        </p:nvGrpSpPr>
        <p:grpSpPr>
          <a:xfrm>
            <a:off x="4692488" y="2796342"/>
            <a:ext cx="3649011" cy="1560509"/>
            <a:chOff x="732422" y="2990152"/>
            <a:chExt cx="1337773" cy="572102"/>
          </a:xfrm>
        </p:grpSpPr>
        <p:sp>
          <p:nvSpPr>
            <p:cNvPr id="26" name="Google Shape;9423;p55">
              <a:extLst>
                <a:ext uri="{FF2B5EF4-FFF2-40B4-BE49-F238E27FC236}">
                  <a16:creationId xmlns:a16="http://schemas.microsoft.com/office/drawing/2014/main" id="{5F6931BE-F972-6D4A-9392-9089440DC92E}"/>
                </a:ext>
              </a:extLst>
            </p:cNvPr>
            <p:cNvSpPr/>
            <p:nvPr/>
          </p:nvSpPr>
          <p:spPr>
            <a:xfrm>
              <a:off x="923705" y="3182595"/>
              <a:ext cx="380762" cy="379464"/>
            </a:xfrm>
            <a:custGeom>
              <a:avLst/>
              <a:gdLst/>
              <a:ahLst/>
              <a:cxnLst/>
              <a:rect l="l" t="t" r="r" b="b"/>
              <a:pathLst>
                <a:path w="33153" h="33040" extrusionOk="0">
                  <a:moveTo>
                    <a:pt x="16576" y="1"/>
                  </a:moveTo>
                  <a:cubicBezTo>
                    <a:pt x="16428" y="1"/>
                    <a:pt x="16280" y="57"/>
                    <a:pt x="16167" y="170"/>
                  </a:cubicBezTo>
                  <a:lnTo>
                    <a:pt x="9658" y="6680"/>
                  </a:lnTo>
                  <a:cubicBezTo>
                    <a:pt x="9434" y="6906"/>
                    <a:pt x="9434" y="7272"/>
                    <a:pt x="9658" y="7495"/>
                  </a:cubicBezTo>
                  <a:lnTo>
                    <a:pt x="9729" y="7566"/>
                  </a:lnTo>
                  <a:cubicBezTo>
                    <a:pt x="9955" y="7789"/>
                    <a:pt x="10395" y="8000"/>
                    <a:pt x="10712" y="8032"/>
                  </a:cubicBezTo>
                  <a:cubicBezTo>
                    <a:pt x="10712" y="8032"/>
                    <a:pt x="11595" y="8116"/>
                    <a:pt x="12145" y="8663"/>
                  </a:cubicBezTo>
                  <a:cubicBezTo>
                    <a:pt x="13090" y="9608"/>
                    <a:pt x="13090" y="11141"/>
                    <a:pt x="12142" y="12089"/>
                  </a:cubicBezTo>
                  <a:cubicBezTo>
                    <a:pt x="11670" y="12562"/>
                    <a:pt x="11050" y="12798"/>
                    <a:pt x="10431" y="12798"/>
                  </a:cubicBezTo>
                  <a:cubicBezTo>
                    <a:pt x="9811" y="12798"/>
                    <a:pt x="9192" y="12562"/>
                    <a:pt x="8719" y="12089"/>
                  </a:cubicBezTo>
                  <a:cubicBezTo>
                    <a:pt x="8173" y="11539"/>
                    <a:pt x="8085" y="10656"/>
                    <a:pt x="8085" y="10656"/>
                  </a:cubicBezTo>
                  <a:cubicBezTo>
                    <a:pt x="8053" y="10339"/>
                    <a:pt x="7846" y="9899"/>
                    <a:pt x="7623" y="9672"/>
                  </a:cubicBezTo>
                  <a:lnTo>
                    <a:pt x="7551" y="9604"/>
                  </a:lnTo>
                  <a:cubicBezTo>
                    <a:pt x="7438" y="9491"/>
                    <a:pt x="7290" y="9435"/>
                    <a:pt x="7143" y="9435"/>
                  </a:cubicBezTo>
                  <a:cubicBezTo>
                    <a:pt x="6995" y="9435"/>
                    <a:pt x="6848" y="9491"/>
                    <a:pt x="6736" y="9604"/>
                  </a:cubicBezTo>
                  <a:lnTo>
                    <a:pt x="223" y="16111"/>
                  </a:lnTo>
                  <a:cubicBezTo>
                    <a:pt x="0" y="16337"/>
                    <a:pt x="0" y="16703"/>
                    <a:pt x="223" y="16929"/>
                  </a:cubicBezTo>
                  <a:lnTo>
                    <a:pt x="6733" y="23439"/>
                  </a:lnTo>
                  <a:cubicBezTo>
                    <a:pt x="6846" y="23550"/>
                    <a:pt x="6994" y="23606"/>
                    <a:pt x="7142" y="23606"/>
                  </a:cubicBezTo>
                  <a:cubicBezTo>
                    <a:pt x="7290" y="23606"/>
                    <a:pt x="7438" y="23550"/>
                    <a:pt x="7551" y="23439"/>
                  </a:cubicBezTo>
                  <a:lnTo>
                    <a:pt x="7623" y="23364"/>
                  </a:lnTo>
                  <a:cubicBezTo>
                    <a:pt x="7849" y="23141"/>
                    <a:pt x="8056" y="22698"/>
                    <a:pt x="8088" y="22381"/>
                  </a:cubicBezTo>
                  <a:cubicBezTo>
                    <a:pt x="8088" y="22381"/>
                    <a:pt x="8173" y="21497"/>
                    <a:pt x="8719" y="20951"/>
                  </a:cubicBezTo>
                  <a:cubicBezTo>
                    <a:pt x="9194" y="20469"/>
                    <a:pt x="9820" y="20228"/>
                    <a:pt x="10446" y="20228"/>
                  </a:cubicBezTo>
                  <a:cubicBezTo>
                    <a:pt x="11066" y="20228"/>
                    <a:pt x="11685" y="20465"/>
                    <a:pt x="12158" y="20938"/>
                  </a:cubicBezTo>
                  <a:cubicBezTo>
                    <a:pt x="13110" y="21889"/>
                    <a:pt x="13103" y="23432"/>
                    <a:pt x="12145" y="24374"/>
                  </a:cubicBezTo>
                  <a:cubicBezTo>
                    <a:pt x="11599" y="24924"/>
                    <a:pt x="10715" y="25008"/>
                    <a:pt x="10715" y="25008"/>
                  </a:cubicBezTo>
                  <a:cubicBezTo>
                    <a:pt x="10398" y="25040"/>
                    <a:pt x="9955" y="25250"/>
                    <a:pt x="9732" y="25474"/>
                  </a:cubicBezTo>
                  <a:lnTo>
                    <a:pt x="9658" y="25545"/>
                  </a:lnTo>
                  <a:cubicBezTo>
                    <a:pt x="9434" y="25771"/>
                    <a:pt x="9434" y="26137"/>
                    <a:pt x="9658" y="26363"/>
                  </a:cubicBezTo>
                  <a:lnTo>
                    <a:pt x="16167" y="32869"/>
                  </a:lnTo>
                  <a:cubicBezTo>
                    <a:pt x="16280" y="32983"/>
                    <a:pt x="16428" y="33039"/>
                    <a:pt x="16576" y="33039"/>
                  </a:cubicBezTo>
                  <a:cubicBezTo>
                    <a:pt x="16724" y="33039"/>
                    <a:pt x="16872" y="32983"/>
                    <a:pt x="16985" y="32869"/>
                  </a:cubicBezTo>
                  <a:lnTo>
                    <a:pt x="23492" y="26363"/>
                  </a:lnTo>
                  <a:cubicBezTo>
                    <a:pt x="23605" y="26252"/>
                    <a:pt x="23753" y="26196"/>
                    <a:pt x="23901" y="26196"/>
                  </a:cubicBezTo>
                  <a:cubicBezTo>
                    <a:pt x="24049" y="26196"/>
                    <a:pt x="24197" y="26252"/>
                    <a:pt x="24310" y="26363"/>
                  </a:cubicBezTo>
                  <a:lnTo>
                    <a:pt x="24313" y="26370"/>
                  </a:lnTo>
                  <a:cubicBezTo>
                    <a:pt x="24540" y="26593"/>
                    <a:pt x="24750" y="27036"/>
                    <a:pt x="24779" y="27353"/>
                  </a:cubicBezTo>
                  <a:cubicBezTo>
                    <a:pt x="24779" y="27353"/>
                    <a:pt x="24867" y="28237"/>
                    <a:pt x="25413" y="28783"/>
                  </a:cubicBezTo>
                  <a:cubicBezTo>
                    <a:pt x="25888" y="29265"/>
                    <a:pt x="26514" y="29506"/>
                    <a:pt x="27140" y="29506"/>
                  </a:cubicBezTo>
                  <a:cubicBezTo>
                    <a:pt x="27759" y="29506"/>
                    <a:pt x="28378" y="29269"/>
                    <a:pt x="28849" y="28796"/>
                  </a:cubicBezTo>
                  <a:cubicBezTo>
                    <a:pt x="29800" y="27845"/>
                    <a:pt x="29797" y="26302"/>
                    <a:pt x="28840" y="25357"/>
                  </a:cubicBezTo>
                  <a:cubicBezTo>
                    <a:pt x="28290" y="24810"/>
                    <a:pt x="27406" y="24726"/>
                    <a:pt x="27406" y="24726"/>
                  </a:cubicBezTo>
                  <a:cubicBezTo>
                    <a:pt x="27089" y="24694"/>
                    <a:pt x="26646" y="24487"/>
                    <a:pt x="26423" y="24260"/>
                  </a:cubicBezTo>
                  <a:lnTo>
                    <a:pt x="26420" y="24257"/>
                  </a:lnTo>
                  <a:cubicBezTo>
                    <a:pt x="26193" y="24031"/>
                    <a:pt x="26193" y="23665"/>
                    <a:pt x="26420" y="23439"/>
                  </a:cubicBezTo>
                  <a:lnTo>
                    <a:pt x="32926" y="16929"/>
                  </a:lnTo>
                  <a:cubicBezTo>
                    <a:pt x="33152" y="16703"/>
                    <a:pt x="33152" y="16337"/>
                    <a:pt x="32926" y="16111"/>
                  </a:cubicBezTo>
                  <a:lnTo>
                    <a:pt x="26420" y="9604"/>
                  </a:lnTo>
                  <a:cubicBezTo>
                    <a:pt x="26193" y="9378"/>
                    <a:pt x="26193" y="9012"/>
                    <a:pt x="26420" y="8786"/>
                  </a:cubicBezTo>
                  <a:lnTo>
                    <a:pt x="26533" y="8669"/>
                  </a:lnTo>
                  <a:cubicBezTo>
                    <a:pt x="26759" y="8446"/>
                    <a:pt x="27202" y="8236"/>
                    <a:pt x="27516" y="8207"/>
                  </a:cubicBezTo>
                  <a:cubicBezTo>
                    <a:pt x="27516" y="8207"/>
                    <a:pt x="28403" y="8119"/>
                    <a:pt x="28950" y="7573"/>
                  </a:cubicBezTo>
                  <a:cubicBezTo>
                    <a:pt x="29894" y="6628"/>
                    <a:pt x="29894" y="5094"/>
                    <a:pt x="28950" y="4147"/>
                  </a:cubicBezTo>
                  <a:cubicBezTo>
                    <a:pt x="28477" y="3674"/>
                    <a:pt x="27858" y="3438"/>
                    <a:pt x="27238" y="3438"/>
                  </a:cubicBezTo>
                  <a:cubicBezTo>
                    <a:pt x="26618" y="3438"/>
                    <a:pt x="25997" y="3674"/>
                    <a:pt x="25523" y="4147"/>
                  </a:cubicBezTo>
                  <a:cubicBezTo>
                    <a:pt x="24977" y="4697"/>
                    <a:pt x="24892" y="5580"/>
                    <a:pt x="24892" y="5580"/>
                  </a:cubicBezTo>
                  <a:cubicBezTo>
                    <a:pt x="24860" y="5894"/>
                    <a:pt x="24650" y="6337"/>
                    <a:pt x="24427" y="6563"/>
                  </a:cubicBezTo>
                  <a:lnTo>
                    <a:pt x="24310" y="6680"/>
                  </a:lnTo>
                  <a:cubicBezTo>
                    <a:pt x="24197" y="6791"/>
                    <a:pt x="24049" y="6847"/>
                    <a:pt x="23901" y="6847"/>
                  </a:cubicBezTo>
                  <a:cubicBezTo>
                    <a:pt x="23753" y="6847"/>
                    <a:pt x="23605" y="6791"/>
                    <a:pt x="23492" y="6680"/>
                  </a:cubicBezTo>
                  <a:lnTo>
                    <a:pt x="16985" y="170"/>
                  </a:lnTo>
                  <a:cubicBezTo>
                    <a:pt x="16872" y="57"/>
                    <a:pt x="16724" y="1"/>
                    <a:pt x="1657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6DB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24;p55">
              <a:extLst>
                <a:ext uri="{FF2B5EF4-FFF2-40B4-BE49-F238E27FC236}">
                  <a16:creationId xmlns:a16="http://schemas.microsoft.com/office/drawing/2014/main" id="{B1FDBF33-93F1-7C44-A49E-F16BA51AA064}"/>
                </a:ext>
              </a:extLst>
            </p:cNvPr>
            <p:cNvSpPr/>
            <p:nvPr/>
          </p:nvSpPr>
          <p:spPr>
            <a:xfrm>
              <a:off x="1309210" y="3183709"/>
              <a:ext cx="378534" cy="377248"/>
            </a:xfrm>
            <a:custGeom>
              <a:avLst/>
              <a:gdLst/>
              <a:ahLst/>
              <a:cxnLst/>
              <a:rect l="l" t="t" r="r" b="b"/>
              <a:pathLst>
                <a:path w="32959" h="32847" extrusionOk="0">
                  <a:moveTo>
                    <a:pt x="16480" y="1"/>
                  </a:moveTo>
                  <a:cubicBezTo>
                    <a:pt x="16334" y="1"/>
                    <a:pt x="16186" y="57"/>
                    <a:pt x="16073" y="170"/>
                  </a:cubicBezTo>
                  <a:lnTo>
                    <a:pt x="9603" y="6641"/>
                  </a:lnTo>
                  <a:cubicBezTo>
                    <a:pt x="9491" y="6753"/>
                    <a:pt x="9345" y="6808"/>
                    <a:pt x="9198" y="6808"/>
                  </a:cubicBezTo>
                  <a:cubicBezTo>
                    <a:pt x="9051" y="6808"/>
                    <a:pt x="8904" y="6753"/>
                    <a:pt x="8791" y="6641"/>
                  </a:cubicBezTo>
                  <a:lnTo>
                    <a:pt x="8677" y="6525"/>
                  </a:lnTo>
                  <a:cubicBezTo>
                    <a:pt x="8454" y="6301"/>
                    <a:pt x="8244" y="5861"/>
                    <a:pt x="8215" y="5547"/>
                  </a:cubicBezTo>
                  <a:cubicBezTo>
                    <a:pt x="8215" y="5547"/>
                    <a:pt x="8127" y="4667"/>
                    <a:pt x="7584" y="4124"/>
                  </a:cubicBezTo>
                  <a:cubicBezTo>
                    <a:pt x="7113" y="3653"/>
                    <a:pt x="6497" y="3418"/>
                    <a:pt x="5880" y="3418"/>
                  </a:cubicBezTo>
                  <a:cubicBezTo>
                    <a:pt x="5264" y="3418"/>
                    <a:pt x="4648" y="3653"/>
                    <a:pt x="4177" y="4124"/>
                  </a:cubicBezTo>
                  <a:cubicBezTo>
                    <a:pt x="3236" y="5065"/>
                    <a:pt x="3236" y="6589"/>
                    <a:pt x="4177" y="7531"/>
                  </a:cubicBezTo>
                  <a:cubicBezTo>
                    <a:pt x="4721" y="8074"/>
                    <a:pt x="5601" y="8158"/>
                    <a:pt x="5601" y="8158"/>
                  </a:cubicBezTo>
                  <a:cubicBezTo>
                    <a:pt x="5914" y="8191"/>
                    <a:pt x="6354" y="8398"/>
                    <a:pt x="6578" y="8621"/>
                  </a:cubicBezTo>
                  <a:lnTo>
                    <a:pt x="6694" y="8737"/>
                  </a:lnTo>
                  <a:cubicBezTo>
                    <a:pt x="6917" y="8961"/>
                    <a:pt x="6917" y="9323"/>
                    <a:pt x="6694" y="9550"/>
                  </a:cubicBezTo>
                  <a:lnTo>
                    <a:pt x="223" y="16020"/>
                  </a:lnTo>
                  <a:cubicBezTo>
                    <a:pt x="0" y="16243"/>
                    <a:pt x="0" y="16606"/>
                    <a:pt x="223" y="16832"/>
                  </a:cubicBezTo>
                  <a:lnTo>
                    <a:pt x="6694" y="23300"/>
                  </a:lnTo>
                  <a:cubicBezTo>
                    <a:pt x="6807" y="23411"/>
                    <a:pt x="6954" y="23467"/>
                    <a:pt x="7102" y="23467"/>
                  </a:cubicBezTo>
                  <a:cubicBezTo>
                    <a:pt x="7249" y="23467"/>
                    <a:pt x="7396" y="23411"/>
                    <a:pt x="7509" y="23300"/>
                  </a:cubicBezTo>
                  <a:lnTo>
                    <a:pt x="7577" y="23232"/>
                  </a:lnTo>
                  <a:cubicBezTo>
                    <a:pt x="7801" y="23008"/>
                    <a:pt x="8008" y="22568"/>
                    <a:pt x="8040" y="22255"/>
                  </a:cubicBezTo>
                  <a:cubicBezTo>
                    <a:pt x="8040" y="22255"/>
                    <a:pt x="8124" y="21375"/>
                    <a:pt x="8668" y="20831"/>
                  </a:cubicBezTo>
                  <a:cubicBezTo>
                    <a:pt x="9138" y="20360"/>
                    <a:pt x="9755" y="20125"/>
                    <a:pt x="10371" y="20125"/>
                  </a:cubicBezTo>
                  <a:cubicBezTo>
                    <a:pt x="10987" y="20125"/>
                    <a:pt x="11604" y="20360"/>
                    <a:pt x="12074" y="20831"/>
                  </a:cubicBezTo>
                  <a:cubicBezTo>
                    <a:pt x="13013" y="21769"/>
                    <a:pt x="13013" y="23296"/>
                    <a:pt x="12074" y="24235"/>
                  </a:cubicBezTo>
                  <a:cubicBezTo>
                    <a:pt x="11528" y="24781"/>
                    <a:pt x="10651" y="24865"/>
                    <a:pt x="10651" y="24865"/>
                  </a:cubicBezTo>
                  <a:cubicBezTo>
                    <a:pt x="10337" y="24895"/>
                    <a:pt x="9897" y="25105"/>
                    <a:pt x="9674" y="25328"/>
                  </a:cubicBezTo>
                  <a:lnTo>
                    <a:pt x="9603" y="25396"/>
                  </a:lnTo>
                  <a:cubicBezTo>
                    <a:pt x="9379" y="25619"/>
                    <a:pt x="9379" y="25985"/>
                    <a:pt x="9603" y="26208"/>
                  </a:cubicBezTo>
                  <a:lnTo>
                    <a:pt x="16073" y="32679"/>
                  </a:lnTo>
                  <a:cubicBezTo>
                    <a:pt x="16186" y="32790"/>
                    <a:pt x="16334" y="32846"/>
                    <a:pt x="16480" y="32846"/>
                  </a:cubicBezTo>
                  <a:cubicBezTo>
                    <a:pt x="16627" y="32846"/>
                    <a:pt x="16774" y="32790"/>
                    <a:pt x="16885" y="32679"/>
                  </a:cubicBezTo>
                  <a:lnTo>
                    <a:pt x="23356" y="26208"/>
                  </a:lnTo>
                  <a:cubicBezTo>
                    <a:pt x="23582" y="25985"/>
                    <a:pt x="23582" y="25619"/>
                    <a:pt x="23356" y="25396"/>
                  </a:cubicBezTo>
                  <a:lnTo>
                    <a:pt x="23285" y="25325"/>
                  </a:lnTo>
                  <a:cubicBezTo>
                    <a:pt x="23061" y="25102"/>
                    <a:pt x="22621" y="24895"/>
                    <a:pt x="22308" y="24862"/>
                  </a:cubicBezTo>
                  <a:cubicBezTo>
                    <a:pt x="22308" y="24862"/>
                    <a:pt x="21428" y="24778"/>
                    <a:pt x="20884" y="24235"/>
                  </a:cubicBezTo>
                  <a:cubicBezTo>
                    <a:pt x="19962" y="23290"/>
                    <a:pt x="19972" y="21779"/>
                    <a:pt x="20903" y="20847"/>
                  </a:cubicBezTo>
                  <a:cubicBezTo>
                    <a:pt x="21375" y="20378"/>
                    <a:pt x="21991" y="20142"/>
                    <a:pt x="22608" y="20142"/>
                  </a:cubicBezTo>
                  <a:cubicBezTo>
                    <a:pt x="23215" y="20142"/>
                    <a:pt x="23822" y="20370"/>
                    <a:pt x="24291" y="20828"/>
                  </a:cubicBezTo>
                  <a:cubicBezTo>
                    <a:pt x="24834" y="21371"/>
                    <a:pt x="24918" y="22251"/>
                    <a:pt x="24918" y="22251"/>
                  </a:cubicBezTo>
                  <a:cubicBezTo>
                    <a:pt x="24951" y="22565"/>
                    <a:pt x="25158" y="23005"/>
                    <a:pt x="25381" y="23228"/>
                  </a:cubicBezTo>
                  <a:lnTo>
                    <a:pt x="25452" y="23300"/>
                  </a:lnTo>
                  <a:cubicBezTo>
                    <a:pt x="25565" y="23411"/>
                    <a:pt x="25713" y="23467"/>
                    <a:pt x="25859" y="23467"/>
                  </a:cubicBezTo>
                  <a:cubicBezTo>
                    <a:pt x="26006" y="23467"/>
                    <a:pt x="26153" y="23411"/>
                    <a:pt x="26264" y="23300"/>
                  </a:cubicBezTo>
                  <a:lnTo>
                    <a:pt x="32735" y="16829"/>
                  </a:lnTo>
                  <a:cubicBezTo>
                    <a:pt x="32958" y="16606"/>
                    <a:pt x="32958" y="16243"/>
                    <a:pt x="32735" y="16017"/>
                  </a:cubicBezTo>
                  <a:lnTo>
                    <a:pt x="26264" y="9546"/>
                  </a:lnTo>
                  <a:cubicBezTo>
                    <a:pt x="26041" y="9323"/>
                    <a:pt x="26041" y="8961"/>
                    <a:pt x="26264" y="8734"/>
                  </a:cubicBezTo>
                  <a:lnTo>
                    <a:pt x="26271" y="8731"/>
                  </a:lnTo>
                  <a:cubicBezTo>
                    <a:pt x="26494" y="8508"/>
                    <a:pt x="26934" y="8301"/>
                    <a:pt x="27248" y="8268"/>
                  </a:cubicBezTo>
                  <a:cubicBezTo>
                    <a:pt x="27248" y="8268"/>
                    <a:pt x="28125" y="8184"/>
                    <a:pt x="28671" y="7641"/>
                  </a:cubicBezTo>
                  <a:cubicBezTo>
                    <a:pt x="29593" y="6696"/>
                    <a:pt x="29584" y="5185"/>
                    <a:pt x="28652" y="4253"/>
                  </a:cubicBezTo>
                  <a:cubicBezTo>
                    <a:pt x="28181" y="3784"/>
                    <a:pt x="27564" y="3548"/>
                    <a:pt x="26947" y="3548"/>
                  </a:cubicBezTo>
                  <a:cubicBezTo>
                    <a:pt x="26340" y="3548"/>
                    <a:pt x="25733" y="3777"/>
                    <a:pt x="25265" y="4234"/>
                  </a:cubicBezTo>
                  <a:cubicBezTo>
                    <a:pt x="24721" y="4777"/>
                    <a:pt x="24637" y="5657"/>
                    <a:pt x="24637" y="5657"/>
                  </a:cubicBezTo>
                  <a:cubicBezTo>
                    <a:pt x="24605" y="5971"/>
                    <a:pt x="24398" y="6411"/>
                    <a:pt x="24174" y="6635"/>
                  </a:cubicBezTo>
                  <a:lnTo>
                    <a:pt x="24168" y="6641"/>
                  </a:lnTo>
                  <a:cubicBezTo>
                    <a:pt x="24056" y="6753"/>
                    <a:pt x="23910" y="6808"/>
                    <a:pt x="23763" y="6808"/>
                  </a:cubicBezTo>
                  <a:cubicBezTo>
                    <a:pt x="23616" y="6808"/>
                    <a:pt x="23469" y="6753"/>
                    <a:pt x="23356" y="6641"/>
                  </a:cubicBezTo>
                  <a:lnTo>
                    <a:pt x="16885" y="170"/>
                  </a:lnTo>
                  <a:cubicBezTo>
                    <a:pt x="16774" y="57"/>
                    <a:pt x="16627" y="1"/>
                    <a:pt x="164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25;p55">
              <a:extLst>
                <a:ext uri="{FF2B5EF4-FFF2-40B4-BE49-F238E27FC236}">
                  <a16:creationId xmlns:a16="http://schemas.microsoft.com/office/drawing/2014/main" id="{F04815AE-8B65-FF47-A14E-6BF97C4935A5}"/>
                </a:ext>
              </a:extLst>
            </p:cNvPr>
            <p:cNvSpPr/>
            <p:nvPr/>
          </p:nvSpPr>
          <p:spPr>
            <a:xfrm>
              <a:off x="732422" y="2990152"/>
              <a:ext cx="380716" cy="379441"/>
            </a:xfrm>
            <a:custGeom>
              <a:avLst/>
              <a:gdLst/>
              <a:ahLst/>
              <a:cxnLst/>
              <a:rect l="l" t="t" r="r" b="b"/>
              <a:pathLst>
                <a:path w="33149" h="33038" extrusionOk="0">
                  <a:moveTo>
                    <a:pt x="16573" y="0"/>
                  </a:moveTo>
                  <a:cubicBezTo>
                    <a:pt x="16426" y="0"/>
                    <a:pt x="16278" y="56"/>
                    <a:pt x="16167" y="168"/>
                  </a:cubicBezTo>
                  <a:lnTo>
                    <a:pt x="9657" y="6677"/>
                  </a:lnTo>
                  <a:cubicBezTo>
                    <a:pt x="9431" y="6903"/>
                    <a:pt x="9431" y="7269"/>
                    <a:pt x="9657" y="7492"/>
                  </a:cubicBezTo>
                  <a:lnTo>
                    <a:pt x="9725" y="7563"/>
                  </a:lnTo>
                  <a:cubicBezTo>
                    <a:pt x="9952" y="7787"/>
                    <a:pt x="10395" y="7997"/>
                    <a:pt x="10709" y="8026"/>
                  </a:cubicBezTo>
                  <a:cubicBezTo>
                    <a:pt x="10709" y="8026"/>
                    <a:pt x="11592" y="8113"/>
                    <a:pt x="12142" y="8660"/>
                  </a:cubicBezTo>
                  <a:cubicBezTo>
                    <a:pt x="13087" y="9605"/>
                    <a:pt x="13087" y="11142"/>
                    <a:pt x="12142" y="12086"/>
                  </a:cubicBezTo>
                  <a:cubicBezTo>
                    <a:pt x="11669" y="12561"/>
                    <a:pt x="11049" y="12798"/>
                    <a:pt x="10429" y="12798"/>
                  </a:cubicBezTo>
                  <a:cubicBezTo>
                    <a:pt x="9809" y="12798"/>
                    <a:pt x="9189" y="12562"/>
                    <a:pt x="8716" y="12090"/>
                  </a:cubicBezTo>
                  <a:cubicBezTo>
                    <a:pt x="8169" y="11540"/>
                    <a:pt x="8082" y="10656"/>
                    <a:pt x="8082" y="10656"/>
                  </a:cubicBezTo>
                  <a:cubicBezTo>
                    <a:pt x="8053" y="10339"/>
                    <a:pt x="7842" y="9899"/>
                    <a:pt x="7619" y="9673"/>
                  </a:cubicBezTo>
                  <a:lnTo>
                    <a:pt x="7548" y="9605"/>
                  </a:lnTo>
                  <a:cubicBezTo>
                    <a:pt x="7435" y="9492"/>
                    <a:pt x="7287" y="9435"/>
                    <a:pt x="7140" y="9435"/>
                  </a:cubicBezTo>
                  <a:cubicBezTo>
                    <a:pt x="6993" y="9435"/>
                    <a:pt x="6846" y="9492"/>
                    <a:pt x="6733" y="9605"/>
                  </a:cubicBezTo>
                  <a:lnTo>
                    <a:pt x="223" y="16111"/>
                  </a:lnTo>
                  <a:cubicBezTo>
                    <a:pt x="0" y="16338"/>
                    <a:pt x="0" y="16700"/>
                    <a:pt x="223" y="16926"/>
                  </a:cubicBezTo>
                  <a:lnTo>
                    <a:pt x="6733" y="23436"/>
                  </a:lnTo>
                  <a:cubicBezTo>
                    <a:pt x="6956" y="23662"/>
                    <a:pt x="6956" y="24028"/>
                    <a:pt x="6733" y="24254"/>
                  </a:cubicBezTo>
                  <a:lnTo>
                    <a:pt x="6616" y="24368"/>
                  </a:lnTo>
                  <a:cubicBezTo>
                    <a:pt x="6390" y="24594"/>
                    <a:pt x="5950" y="24804"/>
                    <a:pt x="5633" y="24833"/>
                  </a:cubicBezTo>
                  <a:cubicBezTo>
                    <a:pt x="5633" y="24833"/>
                    <a:pt x="4749" y="24921"/>
                    <a:pt x="4199" y="25468"/>
                  </a:cubicBezTo>
                  <a:cubicBezTo>
                    <a:pt x="3255" y="26412"/>
                    <a:pt x="3255" y="27946"/>
                    <a:pt x="4199" y="28890"/>
                  </a:cubicBezTo>
                  <a:cubicBezTo>
                    <a:pt x="4673" y="29364"/>
                    <a:pt x="5294" y="29601"/>
                    <a:pt x="5914" y="29601"/>
                  </a:cubicBezTo>
                  <a:cubicBezTo>
                    <a:pt x="6534" y="29601"/>
                    <a:pt x="7153" y="29364"/>
                    <a:pt x="7626" y="28890"/>
                  </a:cubicBezTo>
                  <a:cubicBezTo>
                    <a:pt x="8172" y="28344"/>
                    <a:pt x="8260" y="27460"/>
                    <a:pt x="8260" y="27460"/>
                  </a:cubicBezTo>
                  <a:cubicBezTo>
                    <a:pt x="8289" y="27143"/>
                    <a:pt x="8499" y="26700"/>
                    <a:pt x="8726" y="26477"/>
                  </a:cubicBezTo>
                  <a:lnTo>
                    <a:pt x="8839" y="26360"/>
                  </a:lnTo>
                  <a:cubicBezTo>
                    <a:pt x="8952" y="26249"/>
                    <a:pt x="9100" y="26193"/>
                    <a:pt x="9248" y="26193"/>
                  </a:cubicBezTo>
                  <a:cubicBezTo>
                    <a:pt x="9396" y="26193"/>
                    <a:pt x="9544" y="26249"/>
                    <a:pt x="9657" y="26360"/>
                  </a:cubicBezTo>
                  <a:lnTo>
                    <a:pt x="16167" y="32870"/>
                  </a:lnTo>
                  <a:cubicBezTo>
                    <a:pt x="16278" y="32982"/>
                    <a:pt x="16426" y="33037"/>
                    <a:pt x="16573" y="33037"/>
                  </a:cubicBezTo>
                  <a:cubicBezTo>
                    <a:pt x="16721" y="33037"/>
                    <a:pt x="16869" y="32982"/>
                    <a:pt x="16982" y="32870"/>
                  </a:cubicBezTo>
                  <a:lnTo>
                    <a:pt x="23491" y="26360"/>
                  </a:lnTo>
                  <a:cubicBezTo>
                    <a:pt x="23605" y="26247"/>
                    <a:pt x="23752" y="26191"/>
                    <a:pt x="23899" y="26191"/>
                  </a:cubicBezTo>
                  <a:cubicBezTo>
                    <a:pt x="24046" y="26191"/>
                    <a:pt x="24193" y="26247"/>
                    <a:pt x="24307" y="26360"/>
                  </a:cubicBezTo>
                  <a:lnTo>
                    <a:pt x="24313" y="26364"/>
                  </a:lnTo>
                  <a:cubicBezTo>
                    <a:pt x="24536" y="26590"/>
                    <a:pt x="24747" y="27033"/>
                    <a:pt x="24776" y="27350"/>
                  </a:cubicBezTo>
                  <a:cubicBezTo>
                    <a:pt x="24776" y="27350"/>
                    <a:pt x="24863" y="28234"/>
                    <a:pt x="25410" y="28780"/>
                  </a:cubicBezTo>
                  <a:cubicBezTo>
                    <a:pt x="25885" y="29262"/>
                    <a:pt x="26511" y="29503"/>
                    <a:pt x="27137" y="29503"/>
                  </a:cubicBezTo>
                  <a:cubicBezTo>
                    <a:pt x="27756" y="29503"/>
                    <a:pt x="28376" y="29267"/>
                    <a:pt x="28849" y="28793"/>
                  </a:cubicBezTo>
                  <a:cubicBezTo>
                    <a:pt x="29800" y="27842"/>
                    <a:pt x="29794" y="26299"/>
                    <a:pt x="28836" y="25354"/>
                  </a:cubicBezTo>
                  <a:cubicBezTo>
                    <a:pt x="28289" y="24808"/>
                    <a:pt x="27403" y="24720"/>
                    <a:pt x="27403" y="24720"/>
                  </a:cubicBezTo>
                  <a:cubicBezTo>
                    <a:pt x="27089" y="24691"/>
                    <a:pt x="26646" y="24484"/>
                    <a:pt x="26419" y="24258"/>
                  </a:cubicBezTo>
                  <a:lnTo>
                    <a:pt x="26416" y="24254"/>
                  </a:lnTo>
                  <a:cubicBezTo>
                    <a:pt x="26190" y="24028"/>
                    <a:pt x="26190" y="23662"/>
                    <a:pt x="26416" y="23436"/>
                  </a:cubicBezTo>
                  <a:lnTo>
                    <a:pt x="32925" y="16926"/>
                  </a:lnTo>
                  <a:cubicBezTo>
                    <a:pt x="33149" y="16700"/>
                    <a:pt x="33149" y="16338"/>
                    <a:pt x="32925" y="16111"/>
                  </a:cubicBezTo>
                  <a:lnTo>
                    <a:pt x="26416" y="9602"/>
                  </a:lnTo>
                  <a:cubicBezTo>
                    <a:pt x="26303" y="9490"/>
                    <a:pt x="26155" y="9434"/>
                    <a:pt x="26007" y="9434"/>
                  </a:cubicBezTo>
                  <a:cubicBezTo>
                    <a:pt x="25859" y="9434"/>
                    <a:pt x="25711" y="9490"/>
                    <a:pt x="25598" y="9602"/>
                  </a:cubicBezTo>
                  <a:lnTo>
                    <a:pt x="25526" y="9673"/>
                  </a:lnTo>
                  <a:cubicBezTo>
                    <a:pt x="25303" y="9899"/>
                    <a:pt x="25093" y="10339"/>
                    <a:pt x="25064" y="10656"/>
                  </a:cubicBezTo>
                  <a:cubicBezTo>
                    <a:pt x="25064" y="10656"/>
                    <a:pt x="24976" y="11540"/>
                    <a:pt x="24430" y="12090"/>
                  </a:cubicBezTo>
                  <a:cubicBezTo>
                    <a:pt x="23953" y="12577"/>
                    <a:pt x="23323" y="12822"/>
                    <a:pt x="22693" y="12822"/>
                  </a:cubicBezTo>
                  <a:cubicBezTo>
                    <a:pt x="22073" y="12822"/>
                    <a:pt x="21454" y="12585"/>
                    <a:pt x="20981" y="12112"/>
                  </a:cubicBezTo>
                  <a:cubicBezTo>
                    <a:pt x="20026" y="11158"/>
                    <a:pt x="20036" y="9605"/>
                    <a:pt x="21003" y="8663"/>
                  </a:cubicBezTo>
                  <a:cubicBezTo>
                    <a:pt x="21550" y="8117"/>
                    <a:pt x="22437" y="8029"/>
                    <a:pt x="22437" y="8029"/>
                  </a:cubicBezTo>
                  <a:cubicBezTo>
                    <a:pt x="22750" y="8000"/>
                    <a:pt x="23194" y="7790"/>
                    <a:pt x="23420" y="7567"/>
                  </a:cubicBezTo>
                  <a:lnTo>
                    <a:pt x="23491" y="7492"/>
                  </a:lnTo>
                  <a:cubicBezTo>
                    <a:pt x="23715" y="7269"/>
                    <a:pt x="23715" y="6903"/>
                    <a:pt x="23491" y="6677"/>
                  </a:cubicBezTo>
                  <a:lnTo>
                    <a:pt x="16982" y="168"/>
                  </a:lnTo>
                  <a:cubicBezTo>
                    <a:pt x="16869" y="56"/>
                    <a:pt x="16721" y="0"/>
                    <a:pt x="16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7994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26;p55">
              <a:extLst>
                <a:ext uri="{FF2B5EF4-FFF2-40B4-BE49-F238E27FC236}">
                  <a16:creationId xmlns:a16="http://schemas.microsoft.com/office/drawing/2014/main" id="{CCAFC3A8-8DDC-4340-9A82-5C77E30E8682}"/>
                </a:ext>
              </a:extLst>
            </p:cNvPr>
            <p:cNvSpPr/>
            <p:nvPr/>
          </p:nvSpPr>
          <p:spPr>
            <a:xfrm>
              <a:off x="1115837" y="2990152"/>
              <a:ext cx="380728" cy="379430"/>
            </a:xfrm>
            <a:custGeom>
              <a:avLst/>
              <a:gdLst/>
              <a:ahLst/>
              <a:cxnLst/>
              <a:rect l="l" t="t" r="r" b="b"/>
              <a:pathLst>
                <a:path w="33150" h="33037" extrusionOk="0">
                  <a:moveTo>
                    <a:pt x="16576" y="0"/>
                  </a:moveTo>
                  <a:cubicBezTo>
                    <a:pt x="16429" y="0"/>
                    <a:pt x="16281" y="56"/>
                    <a:pt x="16168" y="168"/>
                  </a:cubicBezTo>
                  <a:lnTo>
                    <a:pt x="9661" y="6677"/>
                  </a:lnTo>
                  <a:cubicBezTo>
                    <a:pt x="9548" y="6789"/>
                    <a:pt x="9400" y="6844"/>
                    <a:pt x="9252" y="6844"/>
                  </a:cubicBezTo>
                  <a:cubicBezTo>
                    <a:pt x="9104" y="6844"/>
                    <a:pt x="8956" y="6789"/>
                    <a:pt x="8843" y="6677"/>
                  </a:cubicBezTo>
                  <a:lnTo>
                    <a:pt x="8836" y="6670"/>
                  </a:lnTo>
                  <a:cubicBezTo>
                    <a:pt x="8613" y="6447"/>
                    <a:pt x="8403" y="6004"/>
                    <a:pt x="8374" y="5687"/>
                  </a:cubicBezTo>
                  <a:cubicBezTo>
                    <a:pt x="8374" y="5687"/>
                    <a:pt x="8286" y="4804"/>
                    <a:pt x="7740" y="4257"/>
                  </a:cubicBezTo>
                  <a:cubicBezTo>
                    <a:pt x="7263" y="3757"/>
                    <a:pt x="6626" y="3507"/>
                    <a:pt x="5987" y="3507"/>
                  </a:cubicBezTo>
                  <a:cubicBezTo>
                    <a:pt x="5368" y="3507"/>
                    <a:pt x="4749" y="3742"/>
                    <a:pt x="4275" y="4215"/>
                  </a:cubicBezTo>
                  <a:cubicBezTo>
                    <a:pt x="3314" y="5176"/>
                    <a:pt x="3330" y="6742"/>
                    <a:pt x="4313" y="7680"/>
                  </a:cubicBezTo>
                  <a:cubicBezTo>
                    <a:pt x="4860" y="8227"/>
                    <a:pt x="5747" y="8314"/>
                    <a:pt x="5747" y="8314"/>
                  </a:cubicBezTo>
                  <a:cubicBezTo>
                    <a:pt x="6061" y="8343"/>
                    <a:pt x="6504" y="8553"/>
                    <a:pt x="6730" y="8777"/>
                  </a:cubicBezTo>
                  <a:lnTo>
                    <a:pt x="6733" y="8783"/>
                  </a:lnTo>
                  <a:cubicBezTo>
                    <a:pt x="6960" y="9010"/>
                    <a:pt x="6960" y="9372"/>
                    <a:pt x="6733" y="9598"/>
                  </a:cubicBezTo>
                  <a:lnTo>
                    <a:pt x="224" y="16111"/>
                  </a:lnTo>
                  <a:cubicBezTo>
                    <a:pt x="1" y="16338"/>
                    <a:pt x="1" y="16700"/>
                    <a:pt x="224" y="16926"/>
                  </a:cubicBezTo>
                  <a:lnTo>
                    <a:pt x="6733" y="23436"/>
                  </a:lnTo>
                  <a:cubicBezTo>
                    <a:pt x="6847" y="23547"/>
                    <a:pt x="6995" y="23603"/>
                    <a:pt x="7143" y="23603"/>
                  </a:cubicBezTo>
                  <a:cubicBezTo>
                    <a:pt x="7291" y="23603"/>
                    <a:pt x="7439" y="23547"/>
                    <a:pt x="7552" y="23436"/>
                  </a:cubicBezTo>
                  <a:lnTo>
                    <a:pt x="7623" y="23365"/>
                  </a:lnTo>
                  <a:cubicBezTo>
                    <a:pt x="7846" y="23138"/>
                    <a:pt x="8057" y="22698"/>
                    <a:pt x="8086" y="22381"/>
                  </a:cubicBezTo>
                  <a:cubicBezTo>
                    <a:pt x="8086" y="22381"/>
                    <a:pt x="8173" y="21498"/>
                    <a:pt x="8720" y="20948"/>
                  </a:cubicBezTo>
                  <a:cubicBezTo>
                    <a:pt x="9195" y="20467"/>
                    <a:pt x="9821" y="20226"/>
                    <a:pt x="10447" y="20226"/>
                  </a:cubicBezTo>
                  <a:cubicBezTo>
                    <a:pt x="11066" y="20226"/>
                    <a:pt x="11686" y="20462"/>
                    <a:pt x="12159" y="20935"/>
                  </a:cubicBezTo>
                  <a:cubicBezTo>
                    <a:pt x="13110" y="21886"/>
                    <a:pt x="13104" y="23429"/>
                    <a:pt x="12146" y="24374"/>
                  </a:cubicBezTo>
                  <a:cubicBezTo>
                    <a:pt x="11599" y="24921"/>
                    <a:pt x="10716" y="25008"/>
                    <a:pt x="10716" y="25008"/>
                  </a:cubicBezTo>
                  <a:cubicBezTo>
                    <a:pt x="10399" y="25037"/>
                    <a:pt x="9956" y="25248"/>
                    <a:pt x="9733" y="25471"/>
                  </a:cubicBezTo>
                  <a:lnTo>
                    <a:pt x="9658" y="25542"/>
                  </a:lnTo>
                  <a:cubicBezTo>
                    <a:pt x="9435" y="25768"/>
                    <a:pt x="9435" y="26134"/>
                    <a:pt x="9658" y="26360"/>
                  </a:cubicBezTo>
                  <a:lnTo>
                    <a:pt x="16168" y="32867"/>
                  </a:lnTo>
                  <a:cubicBezTo>
                    <a:pt x="16281" y="32980"/>
                    <a:pt x="16429" y="33037"/>
                    <a:pt x="16577" y="33037"/>
                  </a:cubicBezTo>
                  <a:cubicBezTo>
                    <a:pt x="16725" y="33037"/>
                    <a:pt x="16873" y="32980"/>
                    <a:pt x="16986" y="32867"/>
                  </a:cubicBezTo>
                  <a:lnTo>
                    <a:pt x="23492" y="26360"/>
                  </a:lnTo>
                  <a:cubicBezTo>
                    <a:pt x="23715" y="26134"/>
                    <a:pt x="23715" y="25768"/>
                    <a:pt x="23492" y="25542"/>
                  </a:cubicBezTo>
                  <a:lnTo>
                    <a:pt x="23421" y="25474"/>
                  </a:lnTo>
                  <a:cubicBezTo>
                    <a:pt x="23198" y="25251"/>
                    <a:pt x="22755" y="25040"/>
                    <a:pt x="22438" y="25011"/>
                  </a:cubicBezTo>
                  <a:cubicBezTo>
                    <a:pt x="22438" y="25011"/>
                    <a:pt x="21554" y="24924"/>
                    <a:pt x="21004" y="24377"/>
                  </a:cubicBezTo>
                  <a:cubicBezTo>
                    <a:pt x="20073" y="23429"/>
                    <a:pt x="20076" y="21905"/>
                    <a:pt x="21017" y="20964"/>
                  </a:cubicBezTo>
                  <a:cubicBezTo>
                    <a:pt x="21490" y="20491"/>
                    <a:pt x="22111" y="20254"/>
                    <a:pt x="22731" y="20254"/>
                  </a:cubicBezTo>
                  <a:cubicBezTo>
                    <a:pt x="23345" y="20254"/>
                    <a:pt x="23959" y="20486"/>
                    <a:pt x="24430" y="20951"/>
                  </a:cubicBezTo>
                  <a:cubicBezTo>
                    <a:pt x="24977" y="21498"/>
                    <a:pt x="25065" y="22381"/>
                    <a:pt x="25065" y="22381"/>
                  </a:cubicBezTo>
                  <a:cubicBezTo>
                    <a:pt x="25097" y="22698"/>
                    <a:pt x="25304" y="23141"/>
                    <a:pt x="25530" y="23365"/>
                  </a:cubicBezTo>
                  <a:lnTo>
                    <a:pt x="25598" y="23436"/>
                  </a:lnTo>
                  <a:cubicBezTo>
                    <a:pt x="25712" y="23547"/>
                    <a:pt x="25860" y="23603"/>
                    <a:pt x="26007" y="23603"/>
                  </a:cubicBezTo>
                  <a:cubicBezTo>
                    <a:pt x="26155" y="23603"/>
                    <a:pt x="26302" y="23547"/>
                    <a:pt x="26414" y="23436"/>
                  </a:cubicBezTo>
                  <a:lnTo>
                    <a:pt x="32923" y="16926"/>
                  </a:lnTo>
                  <a:cubicBezTo>
                    <a:pt x="33150" y="16700"/>
                    <a:pt x="33150" y="16338"/>
                    <a:pt x="32923" y="16111"/>
                  </a:cubicBezTo>
                  <a:lnTo>
                    <a:pt x="26417" y="9602"/>
                  </a:lnTo>
                  <a:cubicBezTo>
                    <a:pt x="26194" y="9375"/>
                    <a:pt x="26194" y="9010"/>
                    <a:pt x="26417" y="8783"/>
                  </a:cubicBezTo>
                  <a:lnTo>
                    <a:pt x="26533" y="8670"/>
                  </a:lnTo>
                  <a:cubicBezTo>
                    <a:pt x="26760" y="8443"/>
                    <a:pt x="27203" y="8233"/>
                    <a:pt x="27517" y="8204"/>
                  </a:cubicBezTo>
                  <a:cubicBezTo>
                    <a:pt x="27517" y="8204"/>
                    <a:pt x="28400" y="8117"/>
                    <a:pt x="28950" y="7570"/>
                  </a:cubicBezTo>
                  <a:cubicBezTo>
                    <a:pt x="29918" y="6628"/>
                    <a:pt x="29927" y="5079"/>
                    <a:pt x="28973" y="4124"/>
                  </a:cubicBezTo>
                  <a:cubicBezTo>
                    <a:pt x="28500" y="3650"/>
                    <a:pt x="27879" y="3413"/>
                    <a:pt x="27259" y="3413"/>
                  </a:cubicBezTo>
                  <a:cubicBezTo>
                    <a:pt x="26629" y="3413"/>
                    <a:pt x="25999" y="3658"/>
                    <a:pt x="25524" y="4144"/>
                  </a:cubicBezTo>
                  <a:lnTo>
                    <a:pt x="25524" y="4147"/>
                  </a:lnTo>
                  <a:cubicBezTo>
                    <a:pt x="24977" y="4694"/>
                    <a:pt x="24890" y="5577"/>
                    <a:pt x="24890" y="5577"/>
                  </a:cubicBezTo>
                  <a:cubicBezTo>
                    <a:pt x="24861" y="5894"/>
                    <a:pt x="24650" y="6337"/>
                    <a:pt x="24427" y="6560"/>
                  </a:cubicBezTo>
                  <a:lnTo>
                    <a:pt x="24311" y="6677"/>
                  </a:lnTo>
                  <a:cubicBezTo>
                    <a:pt x="24198" y="6789"/>
                    <a:pt x="24050" y="6844"/>
                    <a:pt x="23901" y="6844"/>
                  </a:cubicBezTo>
                  <a:cubicBezTo>
                    <a:pt x="23753" y="6844"/>
                    <a:pt x="23605" y="6789"/>
                    <a:pt x="23492" y="6677"/>
                  </a:cubicBezTo>
                  <a:lnTo>
                    <a:pt x="16983" y="168"/>
                  </a:lnTo>
                  <a:cubicBezTo>
                    <a:pt x="16871" y="56"/>
                    <a:pt x="16724" y="0"/>
                    <a:pt x="16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27;p55">
              <a:extLst>
                <a:ext uri="{FF2B5EF4-FFF2-40B4-BE49-F238E27FC236}">
                  <a16:creationId xmlns:a16="http://schemas.microsoft.com/office/drawing/2014/main" id="{2642501A-5BAA-8348-9DDB-6FE31E04F636}"/>
                </a:ext>
              </a:extLst>
            </p:cNvPr>
            <p:cNvSpPr/>
            <p:nvPr/>
          </p:nvSpPr>
          <p:spPr>
            <a:xfrm>
              <a:off x="1691707" y="3184996"/>
              <a:ext cx="378488" cy="377259"/>
            </a:xfrm>
            <a:custGeom>
              <a:avLst/>
              <a:gdLst/>
              <a:ahLst/>
              <a:cxnLst/>
              <a:rect l="l" t="t" r="r" b="b"/>
              <a:pathLst>
                <a:path w="32955" h="32848" extrusionOk="0">
                  <a:moveTo>
                    <a:pt x="16478" y="1"/>
                  </a:moveTo>
                  <a:cubicBezTo>
                    <a:pt x="16331" y="1"/>
                    <a:pt x="16185" y="57"/>
                    <a:pt x="16073" y="168"/>
                  </a:cubicBezTo>
                  <a:lnTo>
                    <a:pt x="9603" y="6639"/>
                  </a:lnTo>
                  <a:cubicBezTo>
                    <a:pt x="9489" y="6752"/>
                    <a:pt x="9342" y="6809"/>
                    <a:pt x="9195" y="6809"/>
                  </a:cubicBezTo>
                  <a:cubicBezTo>
                    <a:pt x="9048" y="6809"/>
                    <a:pt x="8900" y="6752"/>
                    <a:pt x="8787" y="6639"/>
                  </a:cubicBezTo>
                  <a:lnTo>
                    <a:pt x="8674" y="6526"/>
                  </a:lnTo>
                  <a:cubicBezTo>
                    <a:pt x="8451" y="6303"/>
                    <a:pt x="8244" y="5863"/>
                    <a:pt x="8211" y="5545"/>
                  </a:cubicBezTo>
                  <a:cubicBezTo>
                    <a:pt x="8211" y="5545"/>
                    <a:pt x="8127" y="4669"/>
                    <a:pt x="7581" y="4125"/>
                  </a:cubicBezTo>
                  <a:cubicBezTo>
                    <a:pt x="7109" y="3646"/>
                    <a:pt x="6488" y="3407"/>
                    <a:pt x="5867" y="3407"/>
                  </a:cubicBezTo>
                  <a:cubicBezTo>
                    <a:pt x="5251" y="3407"/>
                    <a:pt x="4634" y="3642"/>
                    <a:pt x="4164" y="4112"/>
                  </a:cubicBezTo>
                  <a:cubicBezTo>
                    <a:pt x="3219" y="5057"/>
                    <a:pt x="3226" y="6590"/>
                    <a:pt x="4177" y="7529"/>
                  </a:cubicBezTo>
                  <a:cubicBezTo>
                    <a:pt x="4721" y="8075"/>
                    <a:pt x="5601" y="8160"/>
                    <a:pt x="5601" y="8160"/>
                  </a:cubicBezTo>
                  <a:cubicBezTo>
                    <a:pt x="5914" y="8189"/>
                    <a:pt x="6354" y="8399"/>
                    <a:pt x="6578" y="8622"/>
                  </a:cubicBezTo>
                  <a:lnTo>
                    <a:pt x="6694" y="8735"/>
                  </a:lnTo>
                  <a:cubicBezTo>
                    <a:pt x="6914" y="8962"/>
                    <a:pt x="6914" y="9324"/>
                    <a:pt x="6694" y="9548"/>
                  </a:cubicBezTo>
                  <a:lnTo>
                    <a:pt x="223" y="16018"/>
                  </a:lnTo>
                  <a:cubicBezTo>
                    <a:pt x="0" y="16245"/>
                    <a:pt x="0" y="16607"/>
                    <a:pt x="223" y="16830"/>
                  </a:cubicBezTo>
                  <a:lnTo>
                    <a:pt x="6694" y="23301"/>
                  </a:lnTo>
                  <a:cubicBezTo>
                    <a:pt x="6917" y="23527"/>
                    <a:pt x="6917" y="23890"/>
                    <a:pt x="6694" y="24113"/>
                  </a:cubicBezTo>
                  <a:lnTo>
                    <a:pt x="6688" y="24119"/>
                  </a:lnTo>
                  <a:cubicBezTo>
                    <a:pt x="6464" y="24343"/>
                    <a:pt x="6024" y="24550"/>
                    <a:pt x="5711" y="24579"/>
                  </a:cubicBezTo>
                  <a:cubicBezTo>
                    <a:pt x="5711" y="24579"/>
                    <a:pt x="4831" y="24666"/>
                    <a:pt x="4287" y="25210"/>
                  </a:cubicBezTo>
                  <a:cubicBezTo>
                    <a:pt x="3346" y="26151"/>
                    <a:pt x="3346" y="27675"/>
                    <a:pt x="4287" y="28616"/>
                  </a:cubicBezTo>
                  <a:cubicBezTo>
                    <a:pt x="4756" y="29085"/>
                    <a:pt x="5372" y="29320"/>
                    <a:pt x="5989" y="29320"/>
                  </a:cubicBezTo>
                  <a:cubicBezTo>
                    <a:pt x="6605" y="29320"/>
                    <a:pt x="7221" y="29085"/>
                    <a:pt x="7691" y="28616"/>
                  </a:cubicBezTo>
                  <a:cubicBezTo>
                    <a:pt x="8237" y="28070"/>
                    <a:pt x="8321" y="27193"/>
                    <a:pt x="8321" y="27193"/>
                  </a:cubicBezTo>
                  <a:cubicBezTo>
                    <a:pt x="8354" y="26876"/>
                    <a:pt x="8561" y="26436"/>
                    <a:pt x="8784" y="26213"/>
                  </a:cubicBezTo>
                  <a:lnTo>
                    <a:pt x="8787" y="26209"/>
                  </a:lnTo>
                  <a:cubicBezTo>
                    <a:pt x="8900" y="26098"/>
                    <a:pt x="9048" y="26042"/>
                    <a:pt x="9195" y="26042"/>
                  </a:cubicBezTo>
                  <a:cubicBezTo>
                    <a:pt x="9341" y="26042"/>
                    <a:pt x="9488" y="26098"/>
                    <a:pt x="9599" y="26209"/>
                  </a:cubicBezTo>
                  <a:lnTo>
                    <a:pt x="16070" y="32680"/>
                  </a:lnTo>
                  <a:cubicBezTo>
                    <a:pt x="16183" y="32792"/>
                    <a:pt x="16330" y="32847"/>
                    <a:pt x="16478" y="32847"/>
                  </a:cubicBezTo>
                  <a:cubicBezTo>
                    <a:pt x="16625" y="32847"/>
                    <a:pt x="16772" y="32792"/>
                    <a:pt x="16885" y="32680"/>
                  </a:cubicBezTo>
                  <a:lnTo>
                    <a:pt x="23356" y="26209"/>
                  </a:lnTo>
                  <a:cubicBezTo>
                    <a:pt x="23579" y="25983"/>
                    <a:pt x="23579" y="25620"/>
                    <a:pt x="23356" y="25397"/>
                  </a:cubicBezTo>
                  <a:lnTo>
                    <a:pt x="23281" y="25326"/>
                  </a:lnTo>
                  <a:cubicBezTo>
                    <a:pt x="23058" y="25103"/>
                    <a:pt x="22618" y="24893"/>
                    <a:pt x="22304" y="24863"/>
                  </a:cubicBezTo>
                  <a:cubicBezTo>
                    <a:pt x="22304" y="24863"/>
                    <a:pt x="21428" y="24779"/>
                    <a:pt x="20881" y="24233"/>
                  </a:cubicBezTo>
                  <a:cubicBezTo>
                    <a:pt x="19939" y="23294"/>
                    <a:pt x="19943" y="21767"/>
                    <a:pt x="20881" y="20829"/>
                  </a:cubicBezTo>
                  <a:cubicBezTo>
                    <a:pt x="21351" y="20358"/>
                    <a:pt x="21968" y="20123"/>
                    <a:pt x="22584" y="20123"/>
                  </a:cubicBezTo>
                  <a:cubicBezTo>
                    <a:pt x="23200" y="20123"/>
                    <a:pt x="23817" y="20358"/>
                    <a:pt x="24287" y="20829"/>
                  </a:cubicBezTo>
                  <a:cubicBezTo>
                    <a:pt x="24831" y="21373"/>
                    <a:pt x="24918" y="22253"/>
                    <a:pt x="24918" y="22253"/>
                  </a:cubicBezTo>
                  <a:cubicBezTo>
                    <a:pt x="24947" y="22566"/>
                    <a:pt x="25155" y="23006"/>
                    <a:pt x="25378" y="23230"/>
                  </a:cubicBezTo>
                  <a:lnTo>
                    <a:pt x="25449" y="23301"/>
                  </a:lnTo>
                  <a:cubicBezTo>
                    <a:pt x="25562" y="23412"/>
                    <a:pt x="25709" y="23468"/>
                    <a:pt x="25856" y="23468"/>
                  </a:cubicBezTo>
                  <a:cubicBezTo>
                    <a:pt x="26003" y="23468"/>
                    <a:pt x="26149" y="23412"/>
                    <a:pt x="26261" y="23301"/>
                  </a:cubicBezTo>
                  <a:lnTo>
                    <a:pt x="32732" y="16830"/>
                  </a:lnTo>
                  <a:cubicBezTo>
                    <a:pt x="32955" y="16607"/>
                    <a:pt x="32955" y="16245"/>
                    <a:pt x="32732" y="16018"/>
                  </a:cubicBezTo>
                  <a:lnTo>
                    <a:pt x="26261" y="9548"/>
                  </a:lnTo>
                  <a:cubicBezTo>
                    <a:pt x="26149" y="9436"/>
                    <a:pt x="26003" y="9380"/>
                    <a:pt x="25856" y="9380"/>
                  </a:cubicBezTo>
                  <a:cubicBezTo>
                    <a:pt x="25709" y="9380"/>
                    <a:pt x="25562" y="9436"/>
                    <a:pt x="25449" y="9548"/>
                  </a:cubicBezTo>
                  <a:lnTo>
                    <a:pt x="25381" y="9615"/>
                  </a:lnTo>
                  <a:cubicBezTo>
                    <a:pt x="25158" y="9839"/>
                    <a:pt x="24951" y="10279"/>
                    <a:pt x="24918" y="10596"/>
                  </a:cubicBezTo>
                  <a:cubicBezTo>
                    <a:pt x="24918" y="10596"/>
                    <a:pt x="24834" y="11473"/>
                    <a:pt x="24291" y="12019"/>
                  </a:cubicBezTo>
                  <a:cubicBezTo>
                    <a:pt x="23820" y="12488"/>
                    <a:pt x="23204" y="12723"/>
                    <a:pt x="22587" y="12723"/>
                  </a:cubicBezTo>
                  <a:cubicBezTo>
                    <a:pt x="21971" y="12723"/>
                    <a:pt x="21355" y="12488"/>
                    <a:pt x="20884" y="12019"/>
                  </a:cubicBezTo>
                  <a:cubicBezTo>
                    <a:pt x="19946" y="11078"/>
                    <a:pt x="19946" y="9554"/>
                    <a:pt x="20884" y="8613"/>
                  </a:cubicBezTo>
                  <a:cubicBezTo>
                    <a:pt x="21428" y="8069"/>
                    <a:pt x="22308" y="7985"/>
                    <a:pt x="22308" y="7985"/>
                  </a:cubicBezTo>
                  <a:cubicBezTo>
                    <a:pt x="22621" y="7953"/>
                    <a:pt x="23061" y="7745"/>
                    <a:pt x="23285" y="7522"/>
                  </a:cubicBezTo>
                  <a:lnTo>
                    <a:pt x="23356" y="7454"/>
                  </a:lnTo>
                  <a:cubicBezTo>
                    <a:pt x="23579" y="7228"/>
                    <a:pt x="23579" y="6865"/>
                    <a:pt x="23356" y="6639"/>
                  </a:cubicBezTo>
                  <a:lnTo>
                    <a:pt x="16885" y="168"/>
                  </a:lnTo>
                  <a:cubicBezTo>
                    <a:pt x="16772" y="57"/>
                    <a:pt x="16625" y="1"/>
                    <a:pt x="164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28;p55">
              <a:extLst>
                <a:ext uri="{FF2B5EF4-FFF2-40B4-BE49-F238E27FC236}">
                  <a16:creationId xmlns:a16="http://schemas.microsoft.com/office/drawing/2014/main" id="{3BABB76A-A879-0946-9311-EFF49257C13D}"/>
                </a:ext>
              </a:extLst>
            </p:cNvPr>
            <p:cNvSpPr/>
            <p:nvPr/>
          </p:nvSpPr>
          <p:spPr>
            <a:xfrm>
              <a:off x="1499792" y="2993162"/>
              <a:ext cx="378523" cy="377213"/>
            </a:xfrm>
            <a:custGeom>
              <a:avLst/>
              <a:gdLst/>
              <a:ahLst/>
              <a:cxnLst/>
              <a:rect l="l" t="t" r="r" b="b"/>
              <a:pathLst>
                <a:path w="32958" h="32844" extrusionOk="0">
                  <a:moveTo>
                    <a:pt x="16479" y="0"/>
                  </a:moveTo>
                  <a:cubicBezTo>
                    <a:pt x="16332" y="0"/>
                    <a:pt x="16185" y="56"/>
                    <a:pt x="16073" y="168"/>
                  </a:cubicBezTo>
                  <a:lnTo>
                    <a:pt x="9602" y="6638"/>
                  </a:lnTo>
                  <a:cubicBezTo>
                    <a:pt x="9489" y="6750"/>
                    <a:pt x="9342" y="6806"/>
                    <a:pt x="9195" y="6806"/>
                  </a:cubicBezTo>
                  <a:cubicBezTo>
                    <a:pt x="9048" y="6806"/>
                    <a:pt x="8902" y="6750"/>
                    <a:pt x="8790" y="6638"/>
                  </a:cubicBezTo>
                  <a:lnTo>
                    <a:pt x="8784" y="6632"/>
                  </a:lnTo>
                  <a:cubicBezTo>
                    <a:pt x="8561" y="6408"/>
                    <a:pt x="8354" y="5968"/>
                    <a:pt x="8324" y="5655"/>
                  </a:cubicBezTo>
                  <a:cubicBezTo>
                    <a:pt x="8324" y="5655"/>
                    <a:pt x="8237" y="4775"/>
                    <a:pt x="7694" y="4231"/>
                  </a:cubicBezTo>
                  <a:cubicBezTo>
                    <a:pt x="7222" y="3753"/>
                    <a:pt x="6600" y="3514"/>
                    <a:pt x="5978" y="3514"/>
                  </a:cubicBezTo>
                  <a:cubicBezTo>
                    <a:pt x="5362" y="3514"/>
                    <a:pt x="4745" y="3748"/>
                    <a:pt x="4274" y="4218"/>
                  </a:cubicBezTo>
                  <a:cubicBezTo>
                    <a:pt x="3329" y="5163"/>
                    <a:pt x="3336" y="6696"/>
                    <a:pt x="4287" y="7635"/>
                  </a:cubicBezTo>
                  <a:cubicBezTo>
                    <a:pt x="4834" y="8181"/>
                    <a:pt x="5710" y="8269"/>
                    <a:pt x="5710" y="8269"/>
                  </a:cubicBezTo>
                  <a:cubicBezTo>
                    <a:pt x="6024" y="8298"/>
                    <a:pt x="6464" y="8505"/>
                    <a:pt x="6687" y="8728"/>
                  </a:cubicBezTo>
                  <a:lnTo>
                    <a:pt x="6694" y="8735"/>
                  </a:lnTo>
                  <a:cubicBezTo>
                    <a:pt x="6917" y="8958"/>
                    <a:pt x="6917" y="9320"/>
                    <a:pt x="6694" y="9547"/>
                  </a:cubicBezTo>
                  <a:lnTo>
                    <a:pt x="223" y="16017"/>
                  </a:lnTo>
                  <a:cubicBezTo>
                    <a:pt x="0" y="16241"/>
                    <a:pt x="0" y="16603"/>
                    <a:pt x="223" y="16829"/>
                  </a:cubicBezTo>
                  <a:lnTo>
                    <a:pt x="6694" y="23300"/>
                  </a:lnTo>
                  <a:cubicBezTo>
                    <a:pt x="6805" y="23412"/>
                    <a:pt x="6952" y="23467"/>
                    <a:pt x="7099" y="23467"/>
                  </a:cubicBezTo>
                  <a:cubicBezTo>
                    <a:pt x="7245" y="23467"/>
                    <a:pt x="7393" y="23412"/>
                    <a:pt x="7506" y="23300"/>
                  </a:cubicBezTo>
                  <a:lnTo>
                    <a:pt x="7577" y="23229"/>
                  </a:lnTo>
                  <a:cubicBezTo>
                    <a:pt x="7800" y="23006"/>
                    <a:pt x="8007" y="22566"/>
                    <a:pt x="8040" y="22248"/>
                  </a:cubicBezTo>
                  <a:cubicBezTo>
                    <a:pt x="8040" y="22248"/>
                    <a:pt x="8124" y="21372"/>
                    <a:pt x="8667" y="20825"/>
                  </a:cubicBezTo>
                  <a:cubicBezTo>
                    <a:pt x="9138" y="20347"/>
                    <a:pt x="9760" y="20108"/>
                    <a:pt x="10383" y="20108"/>
                  </a:cubicBezTo>
                  <a:cubicBezTo>
                    <a:pt x="11000" y="20108"/>
                    <a:pt x="11617" y="20343"/>
                    <a:pt x="12087" y="20815"/>
                  </a:cubicBezTo>
                  <a:cubicBezTo>
                    <a:pt x="13032" y="21760"/>
                    <a:pt x="13025" y="23293"/>
                    <a:pt x="12074" y="24232"/>
                  </a:cubicBezTo>
                  <a:cubicBezTo>
                    <a:pt x="11531" y="24775"/>
                    <a:pt x="10651" y="24863"/>
                    <a:pt x="10651" y="24863"/>
                  </a:cubicBezTo>
                  <a:cubicBezTo>
                    <a:pt x="10337" y="24892"/>
                    <a:pt x="9897" y="25099"/>
                    <a:pt x="9674" y="25322"/>
                  </a:cubicBezTo>
                  <a:lnTo>
                    <a:pt x="9602" y="25393"/>
                  </a:lnTo>
                  <a:cubicBezTo>
                    <a:pt x="9376" y="25620"/>
                    <a:pt x="9376" y="25982"/>
                    <a:pt x="9602" y="26205"/>
                  </a:cubicBezTo>
                  <a:lnTo>
                    <a:pt x="16073" y="32676"/>
                  </a:lnTo>
                  <a:cubicBezTo>
                    <a:pt x="16185" y="32787"/>
                    <a:pt x="16331" y="32843"/>
                    <a:pt x="16478" y="32843"/>
                  </a:cubicBezTo>
                  <a:cubicBezTo>
                    <a:pt x="16625" y="32843"/>
                    <a:pt x="16772" y="32787"/>
                    <a:pt x="16885" y="32676"/>
                  </a:cubicBezTo>
                  <a:lnTo>
                    <a:pt x="23356" y="26205"/>
                  </a:lnTo>
                  <a:cubicBezTo>
                    <a:pt x="23579" y="25982"/>
                    <a:pt x="23579" y="25620"/>
                    <a:pt x="23356" y="25393"/>
                  </a:cubicBezTo>
                  <a:lnTo>
                    <a:pt x="23288" y="25325"/>
                  </a:lnTo>
                  <a:cubicBezTo>
                    <a:pt x="23061" y="25102"/>
                    <a:pt x="22621" y="24895"/>
                    <a:pt x="22307" y="24866"/>
                  </a:cubicBezTo>
                  <a:cubicBezTo>
                    <a:pt x="22307" y="24866"/>
                    <a:pt x="21431" y="24778"/>
                    <a:pt x="20884" y="24235"/>
                  </a:cubicBezTo>
                  <a:cubicBezTo>
                    <a:pt x="19942" y="23293"/>
                    <a:pt x="19942" y="21770"/>
                    <a:pt x="20884" y="20828"/>
                  </a:cubicBezTo>
                  <a:cubicBezTo>
                    <a:pt x="21354" y="20359"/>
                    <a:pt x="21971" y="20125"/>
                    <a:pt x="22587" y="20125"/>
                  </a:cubicBezTo>
                  <a:cubicBezTo>
                    <a:pt x="23203" y="20125"/>
                    <a:pt x="23820" y="20359"/>
                    <a:pt x="24291" y="20828"/>
                  </a:cubicBezTo>
                  <a:cubicBezTo>
                    <a:pt x="24834" y="21372"/>
                    <a:pt x="24918" y="22252"/>
                    <a:pt x="24918" y="22252"/>
                  </a:cubicBezTo>
                  <a:cubicBezTo>
                    <a:pt x="24951" y="22566"/>
                    <a:pt x="25158" y="23006"/>
                    <a:pt x="25381" y="23229"/>
                  </a:cubicBezTo>
                  <a:lnTo>
                    <a:pt x="25452" y="23300"/>
                  </a:lnTo>
                  <a:cubicBezTo>
                    <a:pt x="25564" y="23412"/>
                    <a:pt x="25710" y="23467"/>
                    <a:pt x="25857" y="23467"/>
                  </a:cubicBezTo>
                  <a:cubicBezTo>
                    <a:pt x="26004" y="23467"/>
                    <a:pt x="26151" y="23412"/>
                    <a:pt x="26264" y="23300"/>
                  </a:cubicBezTo>
                  <a:lnTo>
                    <a:pt x="32735" y="16829"/>
                  </a:lnTo>
                  <a:cubicBezTo>
                    <a:pt x="32958" y="16603"/>
                    <a:pt x="32958" y="16241"/>
                    <a:pt x="32735" y="16017"/>
                  </a:cubicBezTo>
                  <a:lnTo>
                    <a:pt x="26264" y="9547"/>
                  </a:lnTo>
                  <a:cubicBezTo>
                    <a:pt x="26041" y="9320"/>
                    <a:pt x="26041" y="8958"/>
                    <a:pt x="26264" y="8735"/>
                  </a:cubicBezTo>
                  <a:lnTo>
                    <a:pt x="26377" y="8618"/>
                  </a:lnTo>
                  <a:cubicBezTo>
                    <a:pt x="26600" y="8395"/>
                    <a:pt x="27044" y="8188"/>
                    <a:pt x="27358" y="8156"/>
                  </a:cubicBezTo>
                  <a:cubicBezTo>
                    <a:pt x="27358" y="8156"/>
                    <a:pt x="28234" y="8071"/>
                    <a:pt x="28781" y="7528"/>
                  </a:cubicBezTo>
                  <a:cubicBezTo>
                    <a:pt x="29732" y="6590"/>
                    <a:pt x="29739" y="5056"/>
                    <a:pt x="28791" y="4108"/>
                  </a:cubicBezTo>
                  <a:cubicBezTo>
                    <a:pt x="28321" y="3638"/>
                    <a:pt x="27705" y="3404"/>
                    <a:pt x="27090" y="3404"/>
                  </a:cubicBezTo>
                  <a:cubicBezTo>
                    <a:pt x="26468" y="3404"/>
                    <a:pt x="25846" y="3643"/>
                    <a:pt x="25374" y="4121"/>
                  </a:cubicBezTo>
                  <a:cubicBezTo>
                    <a:pt x="24831" y="4665"/>
                    <a:pt x="24743" y="5545"/>
                    <a:pt x="24743" y="5545"/>
                  </a:cubicBezTo>
                  <a:cubicBezTo>
                    <a:pt x="24714" y="5858"/>
                    <a:pt x="24507" y="6298"/>
                    <a:pt x="24284" y="6522"/>
                  </a:cubicBezTo>
                  <a:lnTo>
                    <a:pt x="24168" y="6638"/>
                  </a:lnTo>
                  <a:cubicBezTo>
                    <a:pt x="24056" y="6750"/>
                    <a:pt x="23909" y="6806"/>
                    <a:pt x="23762" y="6806"/>
                  </a:cubicBezTo>
                  <a:cubicBezTo>
                    <a:pt x="23614" y="6806"/>
                    <a:pt x="23467" y="6750"/>
                    <a:pt x="23356" y="6638"/>
                  </a:cubicBezTo>
                  <a:lnTo>
                    <a:pt x="16885" y="168"/>
                  </a:lnTo>
                  <a:cubicBezTo>
                    <a:pt x="16773" y="56"/>
                    <a:pt x="16626" y="0"/>
                    <a:pt x="16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774;p40">
            <a:extLst>
              <a:ext uri="{FF2B5EF4-FFF2-40B4-BE49-F238E27FC236}">
                <a16:creationId xmlns:a16="http://schemas.microsoft.com/office/drawing/2014/main" id="{0C3EF38B-07C2-AF44-A252-23087B3D7CE6}"/>
              </a:ext>
            </a:extLst>
          </p:cNvPr>
          <p:cNvSpPr txBox="1">
            <a:spLocks/>
          </p:cNvSpPr>
          <p:nvPr/>
        </p:nvSpPr>
        <p:spPr>
          <a:xfrm>
            <a:off x="5026773" y="3141523"/>
            <a:ext cx="44099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Git</a:t>
            </a:r>
          </a:p>
        </p:txBody>
      </p:sp>
      <p:sp>
        <p:nvSpPr>
          <p:cNvPr id="34" name="Google Shape;774;p40">
            <a:extLst>
              <a:ext uri="{FF2B5EF4-FFF2-40B4-BE49-F238E27FC236}">
                <a16:creationId xmlns:a16="http://schemas.microsoft.com/office/drawing/2014/main" id="{92E310F1-5D60-9949-B40F-D55CB4723703}"/>
              </a:ext>
            </a:extLst>
          </p:cNvPr>
          <p:cNvSpPr txBox="1">
            <a:spLocks/>
          </p:cNvSpPr>
          <p:nvPr/>
        </p:nvSpPr>
        <p:spPr>
          <a:xfrm>
            <a:off x="5470037" y="3640641"/>
            <a:ext cx="71815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Docker                                     </a:t>
            </a:r>
          </a:p>
        </p:txBody>
      </p:sp>
      <p:sp>
        <p:nvSpPr>
          <p:cNvPr id="35" name="Google Shape;774;p40">
            <a:extLst>
              <a:ext uri="{FF2B5EF4-FFF2-40B4-BE49-F238E27FC236}">
                <a16:creationId xmlns:a16="http://schemas.microsoft.com/office/drawing/2014/main" id="{2850E596-2523-CB48-90DC-5559EABD9B02}"/>
              </a:ext>
            </a:extLst>
          </p:cNvPr>
          <p:cNvSpPr txBox="1">
            <a:spLocks/>
          </p:cNvSpPr>
          <p:nvPr/>
        </p:nvSpPr>
        <p:spPr>
          <a:xfrm>
            <a:off x="5987618" y="3050393"/>
            <a:ext cx="71815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Bash                                   </a:t>
            </a:r>
          </a:p>
        </p:txBody>
      </p:sp>
      <p:sp>
        <p:nvSpPr>
          <p:cNvPr id="36" name="Google Shape;774;p40">
            <a:extLst>
              <a:ext uri="{FF2B5EF4-FFF2-40B4-BE49-F238E27FC236}">
                <a16:creationId xmlns:a16="http://schemas.microsoft.com/office/drawing/2014/main" id="{DFC1B1C5-470B-E743-B720-CEFFF2F0B36C}"/>
              </a:ext>
            </a:extLst>
          </p:cNvPr>
          <p:cNvSpPr txBox="1">
            <a:spLocks/>
          </p:cNvSpPr>
          <p:nvPr/>
        </p:nvSpPr>
        <p:spPr>
          <a:xfrm>
            <a:off x="6526302" y="3578354"/>
            <a:ext cx="71815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Web                                   </a:t>
            </a:r>
          </a:p>
        </p:txBody>
      </p:sp>
      <p:sp>
        <p:nvSpPr>
          <p:cNvPr id="37" name="Google Shape;774;p40">
            <a:extLst>
              <a:ext uri="{FF2B5EF4-FFF2-40B4-BE49-F238E27FC236}">
                <a16:creationId xmlns:a16="http://schemas.microsoft.com/office/drawing/2014/main" id="{64890D1F-1E92-3B49-AC62-C1C2B9DB469F}"/>
              </a:ext>
            </a:extLst>
          </p:cNvPr>
          <p:cNvSpPr txBox="1">
            <a:spLocks/>
          </p:cNvSpPr>
          <p:nvPr/>
        </p:nvSpPr>
        <p:spPr>
          <a:xfrm>
            <a:off x="7062036" y="3040867"/>
            <a:ext cx="71815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API                                   </a:t>
            </a:r>
          </a:p>
        </p:txBody>
      </p:sp>
      <p:sp>
        <p:nvSpPr>
          <p:cNvPr id="38" name="Google Shape;774;p40">
            <a:extLst>
              <a:ext uri="{FF2B5EF4-FFF2-40B4-BE49-F238E27FC236}">
                <a16:creationId xmlns:a16="http://schemas.microsoft.com/office/drawing/2014/main" id="{E51605B9-E58F-6241-AE30-8DA17A1A77B0}"/>
              </a:ext>
            </a:extLst>
          </p:cNvPr>
          <p:cNvSpPr txBox="1">
            <a:spLocks/>
          </p:cNvSpPr>
          <p:nvPr/>
        </p:nvSpPr>
        <p:spPr>
          <a:xfrm>
            <a:off x="7557620" y="3640641"/>
            <a:ext cx="718153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1400" dirty="0"/>
              <a:t>CI/CD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858594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0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dirty="0"/>
              <a:t>A lifetime of learning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5503593" y="-137393"/>
            <a:ext cx="2327421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804144" y="1675207"/>
            <a:ext cx="3425700" cy="21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9" name="Google Shape;774;p40">
            <a:extLst>
              <a:ext uri="{FF2B5EF4-FFF2-40B4-BE49-F238E27FC236}">
                <a16:creationId xmlns:a16="http://schemas.microsoft.com/office/drawing/2014/main" id="{193710E0-3EC3-1947-A9F7-908888149BE2}"/>
              </a:ext>
            </a:extLst>
          </p:cNvPr>
          <p:cNvSpPr txBox="1">
            <a:spLocks/>
          </p:cNvSpPr>
          <p:nvPr/>
        </p:nvSpPr>
        <p:spPr>
          <a:xfrm>
            <a:off x="5465674" y="2785395"/>
            <a:ext cx="260720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4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0"/>
              <a:buFont typeface="Rajdhani"/>
              <a:buNone/>
              <a:defRPr sz="12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>
              <a:spcAft>
                <a:spcPts val="1600"/>
              </a:spcAft>
            </a:pPr>
            <a:r>
              <a:rPr lang="en-AU" sz="2000" dirty="0"/>
              <a:t>Average about 10 – 20h a week of extra working on learning</a:t>
            </a:r>
          </a:p>
        </p:txBody>
      </p:sp>
    </p:spTree>
    <p:extLst>
      <p:ext uri="{BB962C8B-B14F-4D97-AF65-F5344CB8AC3E}">
        <p14:creationId xmlns:p14="http://schemas.microsoft.com/office/powerpoint/2010/main" val="3858478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305927" y="2582501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27,722 minutes on Udemy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638</Words>
  <Application>Microsoft Macintosh PowerPoint</Application>
  <PresentationFormat>On-screen Show (16:9)</PresentationFormat>
  <Paragraphs>136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Rajdhani</vt:lpstr>
      <vt:lpstr>Fira Sans Condensed</vt:lpstr>
      <vt:lpstr>Fira Sans Condensed Light</vt:lpstr>
      <vt:lpstr>DIN Alternate</vt:lpstr>
      <vt:lpstr>Advent Pro Light</vt:lpstr>
      <vt:lpstr>Calibri</vt:lpstr>
      <vt:lpstr>Arial</vt:lpstr>
      <vt:lpstr>Anton</vt:lpstr>
      <vt:lpstr>Ai Tech Agency by Slidesgo</vt:lpstr>
      <vt:lpstr>12 Months of Python</vt:lpstr>
      <vt:lpstr>02</vt:lpstr>
      <vt:lpstr>ABOUT me</vt:lpstr>
      <vt:lpstr>My Coding career</vt:lpstr>
      <vt:lpstr>It is never too late</vt:lpstr>
      <vt:lpstr>To be on the right mind space</vt:lpstr>
      <vt:lpstr>Python is just the beginning</vt:lpstr>
      <vt:lpstr>A lifetime of learning</vt:lpstr>
      <vt:lpstr>27,722 minutes on Udemy</vt:lpstr>
      <vt:lpstr>The best teacher is the real world</vt:lpstr>
      <vt:lpstr>Tools are for solving problems</vt:lpstr>
      <vt:lpstr>Do Projects and Build Things</vt:lpstr>
      <vt:lpstr>Keep moving</vt:lpstr>
      <vt:lpstr>Recommended Resources</vt:lpstr>
      <vt:lpstr>What is next ?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 Months of Python</dc:title>
  <dc:creator>Pedro Junqueira</dc:creator>
  <cp:lastModifiedBy>Pedro Junqueira</cp:lastModifiedBy>
  <cp:revision>16</cp:revision>
  <dcterms:created xsi:type="dcterms:W3CDTF">2020-06-10T21:44:38Z</dcterms:created>
  <dcterms:modified xsi:type="dcterms:W3CDTF">2020-06-11T21:22:52Z</dcterms:modified>
</cp:coreProperties>
</file>